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"/>
  </p:notesMasterIdLst>
  <p:sldIdLst>
    <p:sldId id="423" r:id="rId2"/>
    <p:sldId id="372" r:id="rId3"/>
    <p:sldId id="427" r:id="rId4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FF"/>
    <a:srgbClr val="0000CC"/>
    <a:srgbClr val="00CCFF"/>
    <a:srgbClr val="00FFCC"/>
    <a:srgbClr val="66FF33"/>
    <a:srgbClr val="99CCFF"/>
    <a:srgbClr val="FFFFFF"/>
    <a:srgbClr val="D1D1F0"/>
    <a:srgbClr val="FF66CC"/>
    <a:srgbClr val="CC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87971" autoAdjust="0"/>
  </p:normalViewPr>
  <p:slideViewPr>
    <p:cSldViewPr snapToGrid="0">
      <p:cViewPr>
        <p:scale>
          <a:sx n="66" d="100"/>
          <a:sy n="66" d="100"/>
        </p:scale>
        <p:origin x="1530" y="48"/>
      </p:cViewPr>
      <p:guideLst>
        <p:guide orient="horz" pos="2137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FD210F-16C3-4573-A5DB-BD9D14DE5717}" type="datetimeFigureOut">
              <a:rPr lang="en-US" smtClean="0"/>
              <a:t>9/5/2018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F9F29F-8961-40E1-A10C-3E93BF1646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4608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6477002"/>
            <a:ext cx="1371600" cy="33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tIns="0" bIns="0" anchor="ctr"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>
                <a:solidFill>
                  <a:srgbClr val="1C57A0"/>
                </a:solidFill>
              </a:rPr>
              <a:t>www.nstda.or.th</a:t>
            </a:r>
          </a:p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>
                <a:solidFill>
                  <a:srgbClr val="1C57A0"/>
                </a:solidFill>
              </a:rPr>
              <a:t>© NSTDA 2011</a:t>
            </a:r>
            <a:endParaRPr lang="th-TH" sz="1200">
              <a:solidFill>
                <a:srgbClr val="1C57A0"/>
              </a:solidFill>
            </a:endParaRPr>
          </a:p>
        </p:txBody>
      </p:sp>
      <p:pic>
        <p:nvPicPr>
          <p:cNvPr id="5" name="Picture 5" descr="Nstda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24800" y="6500815"/>
            <a:ext cx="935038" cy="30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Connector 12"/>
          <p:cNvCxnSpPr>
            <a:cxnSpLocks noChangeShapeType="1"/>
          </p:cNvCxnSpPr>
          <p:nvPr userDrawn="1"/>
        </p:nvCxnSpPr>
        <p:spPr bwMode="auto">
          <a:xfrm>
            <a:off x="0" y="6475415"/>
            <a:ext cx="9144000" cy="1587"/>
          </a:xfrm>
          <a:prstGeom prst="line">
            <a:avLst/>
          </a:prstGeom>
          <a:noFill/>
          <a:ln w="9525">
            <a:solidFill>
              <a:srgbClr val="3366CC"/>
            </a:solidFill>
            <a:round/>
            <a:headEnd/>
            <a:tailEnd/>
          </a:ln>
        </p:spPr>
      </p:cxnSp>
      <p:sp>
        <p:nvSpPr>
          <p:cNvPr id="2457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>
            <a:lvl1pPr>
              <a:defRPr smtClean="0">
                <a:latin typeface="Calibri" pitchFamily="34" charset="0"/>
                <a:ea typeface="Tahoma" pitchFamily="34" charset="0"/>
              </a:defRPr>
            </a:lvl1pPr>
          </a:lstStyle>
          <a:p>
            <a:r>
              <a:rPr lang="th-TH" smtClean="0"/>
              <a:t>Click to edit Master title style</a:t>
            </a:r>
          </a:p>
        </p:txBody>
      </p:sp>
      <p:sp>
        <p:nvSpPr>
          <p:cNvPr id="2458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mtClean="0">
                <a:latin typeface="Calibri" pitchFamily="34" charset="0"/>
                <a:ea typeface="Tahoma" pitchFamily="34" charset="0"/>
              </a:defRPr>
            </a:lvl1pPr>
          </a:lstStyle>
          <a:p>
            <a:r>
              <a:rPr lang="th-TH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7103387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1013491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5308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5308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0248856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02565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57200" y="3778250"/>
            <a:ext cx="4038600" cy="202723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th-TH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3"/>
          </p:nvPr>
        </p:nvSpPr>
        <p:spPr>
          <a:xfrm>
            <a:off x="4648200" y="1600200"/>
            <a:ext cx="4038600" cy="4205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0850823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3174314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th-TH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93306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205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205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655912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9225075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0277626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606030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944931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h-TH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264837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 bwMode="auto">
          <a:xfrm>
            <a:off x="0" y="6477000"/>
            <a:ext cx="9144000" cy="381000"/>
          </a:xfrm>
          <a:prstGeom prst="rect">
            <a:avLst/>
          </a:prstGeom>
          <a:solidFill>
            <a:srgbClr val="D3FC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b="1" i="1">
              <a:solidFill>
                <a:srgbClr val="000000"/>
              </a:solidFill>
              <a:latin typeface="Tahoma" pitchFamily="34" charset="0"/>
              <a:ea typeface="Tahoma" charset="-52"/>
            </a:endParaRP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76200"/>
            <a:ext cx="8229600" cy="92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h-TH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066800"/>
            <a:ext cx="8229600" cy="521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h-TH" smtClean="0"/>
              <a:t>Click to edit Master text styles</a:t>
            </a:r>
          </a:p>
          <a:p>
            <a:pPr lvl="1"/>
            <a:r>
              <a:rPr lang="th-TH" smtClean="0"/>
              <a:t>Second level</a:t>
            </a:r>
          </a:p>
          <a:p>
            <a:pPr lvl="2"/>
            <a:r>
              <a:rPr lang="th-TH" smtClean="0"/>
              <a:t>Third level</a:t>
            </a:r>
          </a:p>
          <a:p>
            <a:pPr lvl="3"/>
            <a:r>
              <a:rPr lang="th-TH" smtClean="0"/>
              <a:t>Fourth level</a:t>
            </a:r>
          </a:p>
          <a:p>
            <a:pPr lvl="4"/>
            <a:r>
              <a:rPr lang="th-TH" smtClean="0"/>
              <a:t>Fifth level</a:t>
            </a:r>
          </a:p>
        </p:txBody>
      </p:sp>
      <p:sp>
        <p:nvSpPr>
          <p:cNvPr id="57348" name="Rectangle 4"/>
          <p:cNvSpPr>
            <a:spLocks noChangeArrowheads="1"/>
          </p:cNvSpPr>
          <p:nvPr/>
        </p:nvSpPr>
        <p:spPr bwMode="auto">
          <a:xfrm>
            <a:off x="0" y="6477002"/>
            <a:ext cx="1371600" cy="33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tIns="0" bIns="0" anchor="ctr"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>
                <a:solidFill>
                  <a:srgbClr val="1C57A0"/>
                </a:solidFill>
              </a:rPr>
              <a:t>www.nstda.or.th</a:t>
            </a:r>
          </a:p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>
                <a:solidFill>
                  <a:srgbClr val="1C57A0"/>
                </a:solidFill>
              </a:rPr>
              <a:t>© NSTDA 2011</a:t>
            </a:r>
            <a:endParaRPr lang="th-TH" sz="1200">
              <a:solidFill>
                <a:srgbClr val="1C57A0"/>
              </a:solidFill>
            </a:endParaRPr>
          </a:p>
        </p:txBody>
      </p:sp>
      <p:pic>
        <p:nvPicPr>
          <p:cNvPr id="1030" name="Picture 5" descr="Nstda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924800" y="6500815"/>
            <a:ext cx="935038" cy="30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8534400" y="6477000"/>
            <a:ext cx="609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  <a:tabLst>
                <a:tab pos="4064000" algn="ctr"/>
                <a:tab pos="8864600" algn="r"/>
              </a:tabLst>
              <a:defRPr/>
            </a:pPr>
            <a:fld id="{694E4AB5-767C-4657-9762-D513A2603856}" type="slidenum">
              <a:rPr lang="en-US" sz="1200">
                <a:solidFill>
                  <a:srgbClr val="1C57A0"/>
                </a:solidFill>
                <a:ea typeface="Calibri" charset="0"/>
                <a:cs typeface="Calibri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  <a:tabLst>
                  <a:tab pos="4064000" algn="ctr"/>
                  <a:tab pos="8864600" algn="r"/>
                </a:tabLst>
                <a:defRPr/>
              </a:pPr>
              <a:t>‹#›</a:t>
            </a:fld>
            <a:endParaRPr lang="th-TH" sz="1200" dirty="0">
              <a:solidFill>
                <a:srgbClr val="1C57A0"/>
              </a:solidFill>
              <a:ea typeface="Calibri" charset="0"/>
              <a:cs typeface="Calibri" charset="0"/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1219200" y="6478590"/>
            <a:ext cx="6629400" cy="331787"/>
          </a:xfrm>
          <a:prstGeom prst="rect">
            <a:avLst/>
          </a:prstGeom>
        </p:spPr>
        <p:txBody>
          <a:bodyPr tIns="0" bIns="0" anchor="ctr">
            <a:spAutoFit/>
          </a:bodyPr>
          <a:lstStyle/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dirty="0">
                <a:solidFill>
                  <a:srgbClr val="1C57A0"/>
                </a:solidFill>
                <a:ea typeface="Calibri" charset="0"/>
                <a:cs typeface="Calibri" charset="0"/>
              </a:rPr>
              <a:t>Activity Name</a:t>
            </a:r>
            <a:br>
              <a:rPr lang="en-US" sz="1200" dirty="0">
                <a:solidFill>
                  <a:srgbClr val="1C57A0"/>
                </a:solidFill>
                <a:ea typeface="Calibri" charset="0"/>
                <a:cs typeface="Calibri" charset="0"/>
              </a:rPr>
            </a:br>
            <a:r>
              <a:rPr lang="en-US" sz="1200" i="1" dirty="0">
                <a:solidFill>
                  <a:srgbClr val="1C57A0"/>
                </a:solidFill>
                <a:ea typeface="Calibri" charset="0"/>
                <a:cs typeface="Calibri" charset="0"/>
              </a:rPr>
              <a:t>Author</a:t>
            </a:r>
          </a:p>
        </p:txBody>
      </p:sp>
      <p:cxnSp>
        <p:nvCxnSpPr>
          <p:cNvPr id="1033" name="Straight Connector 12"/>
          <p:cNvCxnSpPr>
            <a:cxnSpLocks noChangeShapeType="1"/>
          </p:cNvCxnSpPr>
          <p:nvPr userDrawn="1"/>
        </p:nvCxnSpPr>
        <p:spPr bwMode="auto">
          <a:xfrm>
            <a:off x="0" y="6475415"/>
            <a:ext cx="9144000" cy="1587"/>
          </a:xfrm>
          <a:prstGeom prst="line">
            <a:avLst/>
          </a:prstGeom>
          <a:noFill/>
          <a:ln w="9525">
            <a:solidFill>
              <a:srgbClr val="3366CC"/>
            </a:solidFill>
            <a:round/>
            <a:headEnd/>
            <a:tailEnd/>
          </a:ln>
        </p:spPr>
      </p:cxnSp>
    </p:spTree>
    <p:extLst>
      <p:ext uri="{BB962C8B-B14F-4D97-AF65-F5344CB8AC3E}">
        <p14:creationId xmlns:p14="http://schemas.microsoft.com/office/powerpoint/2010/main" val="41685961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C57A0"/>
          </a:solidFill>
          <a:latin typeface="Calibri"/>
          <a:ea typeface="Tahoma" charset="-52"/>
          <a:cs typeface="TH SarabunPSK" pitchFamily="34" charset="-34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C57A0"/>
          </a:solidFill>
          <a:latin typeface="Calibri" pitchFamily="34" charset="0"/>
          <a:ea typeface="Tahoma" charset="-52"/>
          <a:cs typeface="TH SarabunPSK" pitchFamily="34" charset="-34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C57A0"/>
          </a:solidFill>
          <a:latin typeface="Calibri" pitchFamily="34" charset="0"/>
          <a:ea typeface="Tahoma" charset="-52"/>
          <a:cs typeface="TH SarabunPSK" pitchFamily="34" charset="-34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C57A0"/>
          </a:solidFill>
          <a:latin typeface="Calibri" pitchFamily="34" charset="0"/>
          <a:ea typeface="Tahoma" charset="-52"/>
          <a:cs typeface="TH SarabunPSK" pitchFamily="34" charset="-34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C57A0"/>
          </a:solidFill>
          <a:latin typeface="Calibri" pitchFamily="34" charset="0"/>
          <a:ea typeface="Tahoma" charset="-52"/>
          <a:cs typeface="TH SarabunPSK" pitchFamily="34" charset="-34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rgbClr val="3366CC"/>
          </a:solidFill>
          <a:latin typeface="Calibri" pitchFamily="34" charset="0"/>
          <a:cs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rgbClr val="3366CC"/>
          </a:solidFill>
          <a:latin typeface="Calibri" pitchFamily="34" charset="0"/>
          <a:cs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rgbClr val="3366CC"/>
          </a:solidFill>
          <a:latin typeface="Calibri" pitchFamily="34" charset="0"/>
          <a:cs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rgbClr val="3366CC"/>
          </a:solidFill>
          <a:latin typeface="Calibri" pitchFamily="34" charset="0"/>
          <a:cs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3366CC"/>
        </a:buClr>
        <a:buSzPct val="70000"/>
        <a:buFont typeface="Wingdings" pitchFamily="2" charset="2"/>
        <a:buChar char="u"/>
        <a:defRPr sz="3200">
          <a:solidFill>
            <a:schemeClr val="tx1"/>
          </a:solidFill>
          <a:latin typeface="Calibri"/>
          <a:ea typeface="Tahoma" charset="-52"/>
          <a:cs typeface="TH SarabunPSK" pitchFamily="34" charset="-34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3366CC"/>
        </a:buClr>
        <a:buSzPct val="80000"/>
        <a:buFont typeface="Wingdings" pitchFamily="2" charset="2"/>
        <a:buChar char="²"/>
        <a:defRPr sz="2800">
          <a:solidFill>
            <a:schemeClr val="tx1"/>
          </a:solidFill>
          <a:latin typeface="Calibri"/>
          <a:ea typeface="Tahoma" charset="-52"/>
          <a:cs typeface="TH SarabunPSK" pitchFamily="34" charset="-34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3366CC"/>
        </a:buClr>
        <a:buSzPct val="80000"/>
        <a:buFont typeface="Wingdings" pitchFamily="2" charset="2"/>
        <a:buChar char="§"/>
        <a:defRPr sz="2400">
          <a:solidFill>
            <a:schemeClr val="tx1"/>
          </a:solidFill>
          <a:latin typeface="Calibri"/>
          <a:ea typeface="Tahoma" charset="-52"/>
          <a:cs typeface="TH SarabunPSK" pitchFamily="34" charset="-34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3366CC"/>
        </a:buClr>
        <a:buSzPct val="80000"/>
        <a:buFont typeface="Arial" pitchFamily="34" charset="0"/>
        <a:buChar char="•"/>
        <a:defRPr sz="2400">
          <a:solidFill>
            <a:schemeClr val="tx1"/>
          </a:solidFill>
          <a:latin typeface="Calibri"/>
          <a:ea typeface="Tahoma" charset="-52"/>
          <a:cs typeface="TH SarabunPSK" pitchFamily="34" charset="-34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3366CC"/>
        </a:buClr>
        <a:buSzPct val="80000"/>
        <a:buFont typeface="Courier New" pitchFamily="49" charset="0"/>
        <a:buChar char="o"/>
        <a:defRPr sz="2400">
          <a:solidFill>
            <a:schemeClr val="tx1"/>
          </a:solidFill>
          <a:latin typeface="Calibri"/>
          <a:ea typeface="Tahoma" charset="-52"/>
          <a:cs typeface="TH SarabunPSK" pitchFamily="34" charset="-34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3366CC"/>
        </a:buClr>
        <a:buSzPct val="80000"/>
        <a:buFont typeface="Wingdings" pitchFamily="2" charset="2"/>
        <a:buChar char="q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3366CC"/>
        </a:buClr>
        <a:buSzPct val="80000"/>
        <a:buFont typeface="Wingdings" pitchFamily="2" charset="2"/>
        <a:buChar char="q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3366CC"/>
        </a:buClr>
        <a:buSzPct val="80000"/>
        <a:buFont typeface="Wingdings" pitchFamily="2" charset="2"/>
        <a:buChar char="q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3366CC"/>
        </a:buClr>
        <a:buSzPct val="80000"/>
        <a:buFont typeface="Wingdings" pitchFamily="2" charset="2"/>
        <a:buChar char="q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jpeg"/><Relationship Id="rId7" Type="http://schemas.openxmlformats.org/officeDocument/2006/relationships/image" Target="../media/image1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6399"/>
            <a:ext cx="4858310" cy="608874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993896" y="203199"/>
            <a:ext cx="4004962" cy="1804749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th-TH" sz="20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ลักษณะอาการโรคใบด่างมันสำปะหลัง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th-TH" sz="20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ใบยอดมีการด่าง ใบบิดม้วนงอเสีย</a:t>
            </a:r>
            <a:r>
              <a:rPr lang="th-TH" sz="20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รูปทรง แสดง</a:t>
            </a:r>
            <a:r>
              <a:rPr lang="th-TH" sz="20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อาการใบด่าง</a:t>
            </a:r>
            <a:r>
              <a:rPr lang="th-TH" sz="20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ทั่วทั้งต้น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th-TH" sz="20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ต้นแคระเกร็น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th-TH" sz="20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แมลงหวี่ขาวยาสูบเป็นพาหะ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8777" y="2625752"/>
            <a:ext cx="2903680" cy="3869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9735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7339" y="124978"/>
            <a:ext cx="89411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โรคใบด่างมันสำปะหลังที่เกิดจากการใช้ท่อนพันธุ์ที่เป็นโรคมาปลูกต่อ ลักษณะอาการ</a:t>
            </a: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คือ </a:t>
            </a:r>
            <a:r>
              <a:rPr lang="th-TH" sz="2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แสดง</a:t>
            </a: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อาการใบด่าง</a:t>
            </a:r>
            <a:r>
              <a:rPr lang="th-TH" sz="2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ตั้งแต่เริ่มมีใบและแตกยอดใหม่ เป็น</a:t>
            </a: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สม่ำเสมอทั้งต้น </a:t>
            </a:r>
            <a:endParaRPr lang="en-US" sz="24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6422" y="1464124"/>
            <a:ext cx="3208444" cy="427551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4866" y="702858"/>
            <a:ext cx="2053637" cy="273664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38" y="1118357"/>
            <a:ext cx="4036052" cy="537836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4866" y="3601880"/>
            <a:ext cx="2172359" cy="2894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0487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1486536"/>
            <a:ext cx="3592424" cy="4789898"/>
            <a:chOff x="1756200" y="1210852"/>
            <a:chExt cx="3592424" cy="4789898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1157463" y="1809589"/>
              <a:ext cx="4789898" cy="3592424"/>
            </a:xfrm>
            <a:prstGeom prst="rect">
              <a:avLst/>
            </a:prstGeom>
          </p:spPr>
        </p:pic>
        <p:sp>
          <p:nvSpPr>
            <p:cNvPr id="7" name="Oval 6"/>
            <p:cNvSpPr/>
            <p:nvPr/>
          </p:nvSpPr>
          <p:spPr>
            <a:xfrm>
              <a:off x="2585991" y="2133600"/>
              <a:ext cx="1919334" cy="2486025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198745" y="1789218"/>
            <a:ext cx="2421455" cy="181609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337373" y="1797263"/>
            <a:ext cx="2419105" cy="181432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347109" y="4268143"/>
            <a:ext cx="2462165" cy="184662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257086" y="4274426"/>
            <a:ext cx="2454985" cy="184123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7339" y="124978"/>
            <a:ext cx="89411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โรคใบด่างมันสำปะหลังที่เกิดจากแมลงหวี่ขาวเป็นพาหะนำโรค ลักษณะอาการ</a:t>
            </a:r>
            <a:r>
              <a:rPr lang="th-TH" sz="2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คือ การแสดงอาการใบด่างและใบผิดรูปไม่ได้เป็นทั้งต้น และจะแสดงอาการชัดเจนที่ยอดอ่อน</a:t>
            </a:r>
            <a:endParaRPr lang="en-US" sz="24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63093" y="1520633"/>
            <a:ext cx="1761897" cy="235326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463866" y="4063039"/>
            <a:ext cx="1661124" cy="2213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473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STDA Template">
  <a:themeElements>
    <a:clrScheme name="B6-2 Board 2Dec08 final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6-2 Board 2Dec08 final">
      <a:majorFont>
        <a:latin typeface="Calibri"/>
        <a:ea typeface=""/>
        <a:cs typeface="Tahoma"/>
      </a:majorFont>
      <a:minorFont>
        <a:latin typeface="Calibri"/>
        <a:ea typeface=""/>
        <a:cs typeface="Taho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1" i="1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cs typeface="TH SarabunPSK" pitchFamily="34" charset="-34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th-TH" sz="2400" b="1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cs typeface="Tahom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baseline="0" dirty="0">
            <a:latin typeface="Calibri" pitchFamily="34" charset="0"/>
            <a:cs typeface="TH SarabunPSK" pitchFamily="34" charset="-34"/>
          </a:defRPr>
        </a:defPPr>
      </a:lstStyle>
    </a:txDef>
  </a:objectDefaults>
  <a:extraClrSchemeLst>
    <a:extraClrScheme>
      <a:clrScheme name="B6-2 Board 2Dec08 fin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6-2 Board 2Dec08 final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6-2 Board 2Dec08 final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6-2 Board 2Dec08 final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6-2 Board 2Dec08 final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6-2 Board 2Dec08 final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6-2 Board 2Dec08 final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6-2 Board 2Dec08 final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6-2 Board 2Dec08 final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6-2 Board 2Dec08 final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6-2 Board 2Dec08 final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6-2 Board 2Dec08 final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2688</TotalTime>
  <Words>110</Words>
  <Application>Microsoft Office PowerPoint</Application>
  <PresentationFormat>On-screen Show (4:3)</PresentationFormat>
  <Paragraphs>6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11" baseType="lpstr">
      <vt:lpstr>Arial</vt:lpstr>
      <vt:lpstr>Calibri</vt:lpstr>
      <vt:lpstr>Courier New</vt:lpstr>
      <vt:lpstr>Tahoma</vt:lpstr>
      <vt:lpstr>TH Sarabun New</vt:lpstr>
      <vt:lpstr>TH SarabunPSK</vt:lpstr>
      <vt:lpstr>Wingdings</vt:lpstr>
      <vt:lpstr>NSTDA Template</vt:lpstr>
      <vt:lpstr>PowerPoint Presentation</vt:lpstr>
      <vt:lpstr>PowerPoint Presentation</vt:lpstr>
      <vt:lpstr>PowerPoint Presentation</vt:lpstr>
    </vt:vector>
  </TitlesOfParts>
  <Company>Toshiba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โครงการพัฒนาระบบฐานข้อมูล</dc:title>
  <dc:creator>Punyee Milindankura</dc:creator>
  <cp:lastModifiedBy>Kularb Sutapukdee</cp:lastModifiedBy>
  <cp:revision>211</cp:revision>
  <cp:lastPrinted>2016-07-26T02:05:41Z</cp:lastPrinted>
  <dcterms:created xsi:type="dcterms:W3CDTF">2016-06-28T03:11:08Z</dcterms:created>
  <dcterms:modified xsi:type="dcterms:W3CDTF">2018-09-05T10:50:26Z</dcterms:modified>
</cp:coreProperties>
</file>