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296" r:id="rId2"/>
    <p:sldId id="284" r:id="rId3"/>
    <p:sldId id="283" r:id="rId4"/>
    <p:sldId id="282" r:id="rId5"/>
    <p:sldId id="299" r:id="rId6"/>
    <p:sldId id="300" r:id="rId7"/>
    <p:sldId id="297" r:id="rId8"/>
    <p:sldId id="287" r:id="rId9"/>
    <p:sldId id="289" r:id="rId10"/>
    <p:sldId id="290" r:id="rId11"/>
    <p:sldId id="278" r:id="rId12"/>
    <p:sldId id="291" r:id="rId13"/>
    <p:sldId id="303" r:id="rId14"/>
    <p:sldId id="304" r:id="rId15"/>
    <p:sldId id="292" r:id="rId16"/>
    <p:sldId id="293" r:id="rId17"/>
    <p:sldId id="301" r:id="rId18"/>
    <p:sldId id="302" r:id="rId19"/>
    <p:sldId id="280" r:id="rId20"/>
    <p:sldId id="294" r:id="rId21"/>
    <p:sldId id="281" r:id="rId22"/>
    <p:sldId id="279" r:id="rId23"/>
    <p:sldId id="277" r:id="rId24"/>
    <p:sldId id="305" r:id="rId25"/>
    <p:sldId id="295" r:id="rId2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855D9-8D7B-4776-B846-70E30AE05D0F}" type="datetimeFigureOut">
              <a:rPr lang="th-TH" smtClean="0"/>
              <a:t>08/08/61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BDE3B-104D-44B0-8AAB-2B7876FA08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159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BDE3B-104D-44B0-8AAB-2B7876FA082E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54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7200-0CAE-4451-A0D1-7B080F580B7B}" type="datetime1">
              <a:rPr lang="th-TH" smtClean="0"/>
              <a:t>08/08/61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68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47EF-FF4D-4481-9A70-85957DC00BA7}" type="datetime1">
              <a:rPr lang="th-TH" smtClean="0"/>
              <a:t>08/08/61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831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BC776-80AA-48B7-855D-874CD6E4BCEB}" type="datetime1">
              <a:rPr lang="th-TH" smtClean="0"/>
              <a:t>08/08/61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362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E650-73EA-4557-9142-BDBB19755228}" type="datetime1">
              <a:rPr lang="th-TH" smtClean="0"/>
              <a:t>08/08/61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796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D3F7-CFAD-4EE9-B286-EFDE73AD8BC7}" type="datetime1">
              <a:rPr lang="th-TH" smtClean="0"/>
              <a:t>08/08/61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18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3E94-79FB-4C29-ACBD-8537E449F5B8}" type="datetime1">
              <a:rPr lang="th-TH" smtClean="0"/>
              <a:t>08/08/61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613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8053-8859-41F3-BB38-75AA7E5C2FA5}" type="datetime1">
              <a:rPr lang="th-TH" smtClean="0"/>
              <a:t>08/08/61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79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8BCE-CD7E-48EA-A69F-78EDE5047B19}" type="datetime1">
              <a:rPr lang="th-TH" smtClean="0"/>
              <a:t>08/08/61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689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994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CF71-3DF1-4CAA-B8EA-83E2AB4B4F1F}" type="datetime1">
              <a:rPr lang="th-TH" smtClean="0"/>
              <a:t>08/08/61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592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597F-B93C-4058-A29B-AB90A930DCCD}" type="datetime1">
              <a:rPr lang="th-TH" smtClean="0"/>
              <a:t>08/08/61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648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C10B-20E4-456C-ADFC-F8838B5356AE}" type="datetime1">
              <a:rPr lang="th-TH" smtClean="0"/>
              <a:t>08/08/61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F9FD-6131-468E-BD13-4B44673D6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986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alking down a dirt road&#10;&#10;Description generated with high confidence">
            <a:extLst>
              <a:ext uri="{FF2B5EF4-FFF2-40B4-BE49-F238E27FC236}">
                <a16:creationId xmlns:a16="http://schemas.microsoft.com/office/drawing/2014/main" xmlns="" id="{6570CA28-C4B0-460F-A4C0-83C3FFB7F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5" r="31415"/>
          <a:stretch/>
        </p:blipFill>
        <p:spPr>
          <a:xfrm>
            <a:off x="5954233" y="1"/>
            <a:ext cx="6237768" cy="6857991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159490" y="362021"/>
            <a:ext cx="96175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สถานการณ์การระบาด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ของ</a:t>
            </a:r>
          </a:p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โรค</a:t>
            </a: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ใบด่างมันสำปะหลัง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</a:endParaRPr>
          </a:p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ประจำปี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2561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</a:endParaRPr>
          </a:p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	- </a:t>
            </a:r>
            <a:r>
              <a:rPr lang="th-TH" sz="3600" b="1" dirty="0" smtClean="0"/>
              <a:t>ราชอาณาจักร</a:t>
            </a:r>
            <a:r>
              <a:rPr lang="th-TH" sz="3600" b="1" dirty="0"/>
              <a:t>กัมพูชา </a:t>
            </a:r>
            <a:endParaRPr lang="th-TH" sz="3600" b="1" dirty="0" smtClean="0"/>
          </a:p>
          <a:p>
            <a:r>
              <a:rPr lang="th-TH" sz="3600" b="1" dirty="0"/>
              <a:t>	</a:t>
            </a:r>
            <a:r>
              <a:rPr lang="en-US" sz="3600" b="1" dirty="0" smtClean="0"/>
              <a:t>- </a:t>
            </a:r>
            <a:r>
              <a:rPr lang="th-TH" sz="3600" b="1" dirty="0" smtClean="0"/>
              <a:t>สาธารณรัฐ</a:t>
            </a:r>
            <a:r>
              <a:rPr lang="th-TH" sz="3600" b="1" dirty="0"/>
              <a:t>ประชาธิปไตย</a:t>
            </a:r>
            <a:r>
              <a:rPr lang="th-TH" sz="3600" b="1" dirty="0" smtClean="0"/>
              <a:t>เวียดนาม</a:t>
            </a:r>
          </a:p>
          <a:p>
            <a:r>
              <a:rPr lang="th-TH" sz="3600" b="1" dirty="0"/>
              <a:t>	</a:t>
            </a:r>
            <a:r>
              <a:rPr lang="en-US" sz="3600" b="1" dirty="0" smtClean="0"/>
              <a:t>- </a:t>
            </a:r>
            <a:r>
              <a:rPr lang="th-TH" sz="3600" b="1" dirty="0" smtClean="0"/>
              <a:t>สาธารณรัฐ</a:t>
            </a:r>
            <a:r>
              <a:rPr lang="th-TH" sz="3600" b="1" dirty="0"/>
              <a:t>ประชาธิปไตยประชาชนลาว </a:t>
            </a:r>
            <a:endParaRPr lang="th-TH" sz="3600" b="1" dirty="0" smtClean="0"/>
          </a:p>
          <a:p>
            <a:r>
              <a:rPr lang="th-TH" sz="3600" b="1" dirty="0"/>
              <a:t>	</a:t>
            </a:r>
            <a:r>
              <a:rPr lang="en-US" sz="3600" b="1" dirty="0" smtClean="0"/>
              <a:t>- </a:t>
            </a:r>
            <a:r>
              <a:rPr lang="th-TH" sz="3600" b="1" dirty="0" smtClean="0"/>
              <a:t>ประเทศ</a:t>
            </a:r>
            <a:r>
              <a:rPr lang="th-TH" sz="3600" b="1" dirty="0"/>
              <a:t>ไทย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3820929"/>
            <a:ext cx="765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</a:t>
            </a:fld>
            <a:endParaRPr lang="th-TH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8B2E-1ABD-4F36-9243-1D937FE0EB7B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40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435" y="449797"/>
            <a:ext cx="11683999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จังหวัดพระวิหาร </a:t>
            </a:r>
            <a:r>
              <a:rPr lang="th-TH" sz="3200" b="1" dirty="0">
                <a:latin typeface="Cordia New" panose="020B0304020202020204" pitchFamily="34" charset="-34"/>
              </a:rPr>
              <a:t>พบการระบาดของโรคใบด่างมีระบาดมากประมาณ </a:t>
            </a:r>
            <a:r>
              <a:rPr lang="en-US" sz="3200" b="1" dirty="0">
                <a:latin typeface="Cordia New" panose="020B0304020202020204" pitchFamily="34" charset="-34"/>
              </a:rPr>
              <a:t>90% </a:t>
            </a:r>
            <a:r>
              <a:rPr lang="th-TH" sz="3200" b="1" dirty="0">
                <a:latin typeface="Cordia New" panose="020B0304020202020204" pitchFamily="34" charset="-34"/>
              </a:rPr>
              <a:t>ของต้นในแปลงปลูกบนพื้นที่ประมาณ </a:t>
            </a:r>
            <a:r>
              <a:rPr lang="en-US" sz="3200" b="1" dirty="0">
                <a:latin typeface="Cordia New" panose="020B0304020202020204" pitchFamily="34" charset="-34"/>
              </a:rPr>
              <a:t>80 </a:t>
            </a:r>
            <a:r>
              <a:rPr lang="th-TH" sz="3200" b="1" dirty="0">
                <a:latin typeface="Cordia New" panose="020B0304020202020204" pitchFamily="34" charset="-34"/>
              </a:rPr>
              <a:t>ไร่ ระดับความรุนแรงของโรคจัดอยู่ใน</a:t>
            </a:r>
            <a:r>
              <a:rPr lang="th-TH" sz="3200" b="1" dirty="0" smtClean="0">
                <a:latin typeface="Cordia New" panose="020B0304020202020204" pitchFamily="34" charset="-34"/>
              </a:rPr>
              <a:t>ระดับปานกลาง</a:t>
            </a:r>
            <a:r>
              <a:rPr lang="en-US" sz="3200" b="1" dirty="0" smtClean="0">
                <a:latin typeface="Cordia New" panose="020B0304020202020204" pitchFamily="34" charset="-34"/>
              </a:rPr>
              <a:t>  </a:t>
            </a:r>
            <a:r>
              <a:rPr lang="th-TH" sz="3200" b="1" dirty="0">
                <a:latin typeface="Cordia New" panose="020B0304020202020204" pitchFamily="34" charset="-34"/>
              </a:rPr>
              <a:t>พบแมลงหวี่</a:t>
            </a:r>
            <a:r>
              <a:rPr lang="th-TH" sz="3200" b="1" dirty="0" smtClean="0">
                <a:latin typeface="Cordia New" panose="020B0304020202020204" pitchFamily="34" charset="-34"/>
              </a:rPr>
              <a:t>ขาวพันธุ์</a:t>
            </a:r>
            <a:r>
              <a:rPr lang="th-TH" sz="3200" b="1" dirty="0">
                <a:latin typeface="Cordia New" panose="020B0304020202020204" pitchFamily="34" charset="-34"/>
              </a:rPr>
              <a:t>ที่ใช้ปลูกมี </a:t>
            </a:r>
            <a:r>
              <a:rPr lang="en-US" sz="3200" b="1" dirty="0" smtClean="0">
                <a:latin typeface="Cordia New" panose="020B0304020202020204" pitchFamily="34" charset="-34"/>
              </a:rPr>
              <a:t>2 </a:t>
            </a:r>
            <a:r>
              <a:rPr lang="th-TH" sz="3200" b="1" dirty="0">
                <a:latin typeface="Cordia New" panose="020B0304020202020204" pitchFamily="34" charset="-34"/>
              </a:rPr>
              <a:t>พันธุ์ คือพันธุ์ที่มีก้านใบสีแดงและก้านใบสีเขียวอ่อน</a:t>
            </a:r>
            <a:endParaRPr lang="en-US" b="1" dirty="0">
              <a:latin typeface="Cordia New" panose="020B03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29" y="2697485"/>
            <a:ext cx="3940515" cy="2728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532" y="2697485"/>
            <a:ext cx="3867809" cy="2728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427" y="2680517"/>
            <a:ext cx="3977395" cy="27456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10</a:t>
            </a:fld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4389-CDD3-4879-8BDF-EE83C8AD0FFF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5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821" y="1369961"/>
            <a:ext cx="8373439" cy="53515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3757" y="274613"/>
            <a:ext cx="11661568" cy="7859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800" b="1" dirty="0">
                <a:solidFill>
                  <a:schemeClr val="bg1"/>
                </a:solidFill>
                <a:cs typeface="+mn-cs"/>
              </a:rPr>
              <a:t>พื้นที่สำรวจในประเทศ</a:t>
            </a:r>
            <a:r>
              <a:rPr lang="th-TH" sz="4800" b="1" dirty="0" smtClean="0">
                <a:solidFill>
                  <a:schemeClr val="bg1"/>
                </a:solidFill>
                <a:cs typeface="+mn-cs"/>
              </a:rPr>
              <a:t>กัมพูชา</a:t>
            </a:r>
            <a:r>
              <a:rPr lang="th-TH" sz="4800" b="1" dirty="0">
                <a:solidFill>
                  <a:schemeClr val="bg1"/>
                </a:solidFill>
                <a:cs typeface="+mn-cs"/>
              </a:rPr>
              <a:t>ที่พบโรคใบด่างมันสำปะหลัง</a:t>
            </a:r>
            <a:endParaRPr lang="en-GB" sz="48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11</a:t>
            </a:fld>
            <a:endParaRPr lang="th-TH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951-8230-466B-876F-B4E0A2C44D77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3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131" y="135469"/>
            <a:ext cx="11827823" cy="20621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การประชุมหารือสถานการณ์และการจัดการโรคใบด่างมันสำปะหลังในเอเชียตะวันออกเฉียงใต้ของผู้เชี่ยวชาญจาก </a:t>
            </a:r>
            <a:r>
              <a:rPr lang="en-US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IITA, RTB, CIAT 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และ</a:t>
            </a:r>
            <a:r>
              <a:rPr lang="en-US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KU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 เมื่อวันที่ 19 มิถุนายน พ.ศ. 2561 ณ. สาธารณรัฐประชาธิปไตยประชาชนลาว นักโรคพืชประจำ</a:t>
            </a:r>
            <a:r>
              <a:rPr lang="en-US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 CIAT 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รายงานสถานการณ์การระบาดของโรคใบด่างมันสำปะหลังในปี พ.ศ. 2561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12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EA07-C829-4B9C-893E-060B5657DA19}" type="datetime1">
              <a:rPr lang="th-TH" smtClean="0"/>
              <a:t>08/08/61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1214830" y="2197572"/>
            <a:ext cx="9939480" cy="4466952"/>
            <a:chOff x="-142756" y="425864"/>
            <a:chExt cx="12802255" cy="6432136"/>
          </a:xfrm>
        </p:grpSpPr>
        <p:grpSp>
          <p:nvGrpSpPr>
            <p:cNvPr id="7" name="Group 6"/>
            <p:cNvGrpSpPr/>
            <p:nvPr/>
          </p:nvGrpSpPr>
          <p:grpSpPr>
            <a:xfrm>
              <a:off x="-142756" y="512624"/>
              <a:ext cx="12802255" cy="6345376"/>
              <a:chOff x="-142756" y="512624"/>
              <a:chExt cx="12802255" cy="634537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-142756" y="512624"/>
                <a:ext cx="12802255" cy="6345376"/>
                <a:chOff x="-142756" y="512624"/>
                <a:chExt cx="12802255" cy="6345376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-142756" y="512624"/>
                  <a:ext cx="12802255" cy="6345376"/>
                  <a:chOff x="-142755" y="512624"/>
                  <a:chExt cx="12802255" cy="6345376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-142755" y="521368"/>
                    <a:ext cx="12802255" cy="6336632"/>
                    <a:chOff x="-304801" y="-160421"/>
                    <a:chExt cx="12802255" cy="6336632"/>
                  </a:xfrm>
                </p:grpSpPr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6000" t="20854" r="10420" b="5602"/>
                    <a:stretch/>
                  </p:blipFill>
                  <p:spPr>
                    <a:xfrm>
                      <a:off x="-304801" y="-160421"/>
                      <a:ext cx="12802255" cy="633663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Freeform 32"/>
                    <p:cNvSpPr/>
                    <p:nvPr/>
                  </p:nvSpPr>
                  <p:spPr>
                    <a:xfrm>
                      <a:off x="2339635" y="107576"/>
                      <a:ext cx="1894267" cy="753036"/>
                    </a:xfrm>
                    <a:custGeom>
                      <a:avLst/>
                      <a:gdLst>
                        <a:gd name="connsiteX0" fmla="*/ 152 w 1855846"/>
                        <a:gd name="connsiteY0" fmla="*/ 251012 h 753036"/>
                        <a:gd name="connsiteX1" fmla="*/ 36011 w 1855846"/>
                        <a:gd name="connsiteY1" fmla="*/ 349624 h 753036"/>
                        <a:gd name="connsiteX2" fmla="*/ 44976 w 1855846"/>
                        <a:gd name="connsiteY2" fmla="*/ 385483 h 753036"/>
                        <a:gd name="connsiteX3" fmla="*/ 98764 w 1855846"/>
                        <a:gd name="connsiteY3" fmla="*/ 412377 h 753036"/>
                        <a:gd name="connsiteX4" fmla="*/ 224270 w 1855846"/>
                        <a:gd name="connsiteY4" fmla="*/ 457200 h 753036"/>
                        <a:gd name="connsiteX5" fmla="*/ 215305 w 1855846"/>
                        <a:gd name="connsiteY5" fmla="*/ 537883 h 753036"/>
                        <a:gd name="connsiteX6" fmla="*/ 197376 w 1855846"/>
                        <a:gd name="connsiteY6" fmla="*/ 564777 h 753036"/>
                        <a:gd name="connsiteX7" fmla="*/ 188411 w 1855846"/>
                        <a:gd name="connsiteY7" fmla="*/ 591671 h 753036"/>
                        <a:gd name="connsiteX8" fmla="*/ 197376 w 1855846"/>
                        <a:gd name="connsiteY8" fmla="*/ 645459 h 753036"/>
                        <a:gd name="connsiteX9" fmla="*/ 224270 w 1855846"/>
                        <a:gd name="connsiteY9" fmla="*/ 654424 h 753036"/>
                        <a:gd name="connsiteX10" fmla="*/ 295988 w 1855846"/>
                        <a:gd name="connsiteY10" fmla="*/ 645459 h 753036"/>
                        <a:gd name="connsiteX11" fmla="*/ 313917 w 1855846"/>
                        <a:gd name="connsiteY11" fmla="*/ 618565 h 753036"/>
                        <a:gd name="connsiteX12" fmla="*/ 322882 w 1855846"/>
                        <a:gd name="connsiteY12" fmla="*/ 582706 h 753036"/>
                        <a:gd name="connsiteX13" fmla="*/ 349776 w 1855846"/>
                        <a:gd name="connsiteY13" fmla="*/ 564777 h 753036"/>
                        <a:gd name="connsiteX14" fmla="*/ 394599 w 1855846"/>
                        <a:gd name="connsiteY14" fmla="*/ 573742 h 753036"/>
                        <a:gd name="connsiteX15" fmla="*/ 403564 w 1855846"/>
                        <a:gd name="connsiteY15" fmla="*/ 600636 h 753036"/>
                        <a:gd name="connsiteX16" fmla="*/ 439423 w 1855846"/>
                        <a:gd name="connsiteY16" fmla="*/ 654424 h 753036"/>
                        <a:gd name="connsiteX17" fmla="*/ 448388 w 1855846"/>
                        <a:gd name="connsiteY17" fmla="*/ 681318 h 753036"/>
                        <a:gd name="connsiteX18" fmla="*/ 520105 w 1855846"/>
                        <a:gd name="connsiteY18" fmla="*/ 744071 h 753036"/>
                        <a:gd name="connsiteX19" fmla="*/ 546999 w 1855846"/>
                        <a:gd name="connsiteY19" fmla="*/ 753036 h 753036"/>
                        <a:gd name="connsiteX20" fmla="*/ 609752 w 1855846"/>
                        <a:gd name="connsiteY20" fmla="*/ 744071 h 753036"/>
                        <a:gd name="connsiteX21" fmla="*/ 636646 w 1855846"/>
                        <a:gd name="connsiteY21" fmla="*/ 735106 h 753036"/>
                        <a:gd name="connsiteX22" fmla="*/ 672505 w 1855846"/>
                        <a:gd name="connsiteY22" fmla="*/ 726142 h 753036"/>
                        <a:gd name="connsiteX23" fmla="*/ 690435 w 1855846"/>
                        <a:gd name="connsiteY23" fmla="*/ 708212 h 753036"/>
                        <a:gd name="connsiteX24" fmla="*/ 744223 w 1855846"/>
                        <a:gd name="connsiteY24" fmla="*/ 690283 h 753036"/>
                        <a:gd name="connsiteX25" fmla="*/ 780082 w 1855846"/>
                        <a:gd name="connsiteY25" fmla="*/ 654424 h 753036"/>
                        <a:gd name="connsiteX26" fmla="*/ 789046 w 1855846"/>
                        <a:gd name="connsiteY26" fmla="*/ 627530 h 753036"/>
                        <a:gd name="connsiteX27" fmla="*/ 815940 w 1855846"/>
                        <a:gd name="connsiteY27" fmla="*/ 618565 h 753036"/>
                        <a:gd name="connsiteX28" fmla="*/ 887658 w 1855846"/>
                        <a:gd name="connsiteY28" fmla="*/ 609600 h 753036"/>
                        <a:gd name="connsiteX29" fmla="*/ 905588 w 1855846"/>
                        <a:gd name="connsiteY29" fmla="*/ 591671 h 753036"/>
                        <a:gd name="connsiteX30" fmla="*/ 923517 w 1855846"/>
                        <a:gd name="connsiteY30" fmla="*/ 493059 h 753036"/>
                        <a:gd name="connsiteX31" fmla="*/ 941446 w 1855846"/>
                        <a:gd name="connsiteY31" fmla="*/ 466165 h 753036"/>
                        <a:gd name="connsiteX32" fmla="*/ 1013164 w 1855846"/>
                        <a:gd name="connsiteY32" fmla="*/ 448236 h 753036"/>
                        <a:gd name="connsiteX33" fmla="*/ 1040058 w 1855846"/>
                        <a:gd name="connsiteY33" fmla="*/ 439271 h 753036"/>
                        <a:gd name="connsiteX34" fmla="*/ 1084882 w 1855846"/>
                        <a:gd name="connsiteY34" fmla="*/ 430306 h 753036"/>
                        <a:gd name="connsiteX35" fmla="*/ 1165564 w 1855846"/>
                        <a:gd name="connsiteY35" fmla="*/ 394448 h 753036"/>
                        <a:gd name="connsiteX36" fmla="*/ 1183493 w 1855846"/>
                        <a:gd name="connsiteY36" fmla="*/ 376518 h 753036"/>
                        <a:gd name="connsiteX37" fmla="*/ 1246246 w 1855846"/>
                        <a:gd name="connsiteY37" fmla="*/ 358589 h 753036"/>
                        <a:gd name="connsiteX38" fmla="*/ 1273140 w 1855846"/>
                        <a:gd name="connsiteY38" fmla="*/ 367553 h 753036"/>
                        <a:gd name="connsiteX39" fmla="*/ 1326929 w 1855846"/>
                        <a:gd name="connsiteY39" fmla="*/ 439271 h 753036"/>
                        <a:gd name="connsiteX40" fmla="*/ 1344858 w 1855846"/>
                        <a:gd name="connsiteY40" fmla="*/ 466165 h 753036"/>
                        <a:gd name="connsiteX41" fmla="*/ 1398646 w 1855846"/>
                        <a:gd name="connsiteY41" fmla="*/ 484095 h 753036"/>
                        <a:gd name="connsiteX42" fmla="*/ 1425540 w 1855846"/>
                        <a:gd name="connsiteY42" fmla="*/ 493059 h 753036"/>
                        <a:gd name="connsiteX43" fmla="*/ 1640693 w 1855846"/>
                        <a:gd name="connsiteY43" fmla="*/ 484095 h 753036"/>
                        <a:gd name="connsiteX44" fmla="*/ 1676552 w 1855846"/>
                        <a:gd name="connsiteY44" fmla="*/ 430306 h 753036"/>
                        <a:gd name="connsiteX45" fmla="*/ 1703446 w 1855846"/>
                        <a:gd name="connsiteY45" fmla="*/ 421342 h 753036"/>
                        <a:gd name="connsiteX46" fmla="*/ 1748270 w 1855846"/>
                        <a:gd name="connsiteY46" fmla="*/ 385483 h 753036"/>
                        <a:gd name="connsiteX47" fmla="*/ 1802058 w 1855846"/>
                        <a:gd name="connsiteY47" fmla="*/ 358589 h 753036"/>
                        <a:gd name="connsiteX48" fmla="*/ 1837917 w 1855846"/>
                        <a:gd name="connsiteY48" fmla="*/ 277906 h 753036"/>
                        <a:gd name="connsiteX49" fmla="*/ 1846882 w 1855846"/>
                        <a:gd name="connsiteY49" fmla="*/ 251012 h 753036"/>
                        <a:gd name="connsiteX50" fmla="*/ 1855846 w 1855846"/>
                        <a:gd name="connsiteY50" fmla="*/ 224118 h 753036"/>
                        <a:gd name="connsiteX51" fmla="*/ 1846882 w 1855846"/>
                        <a:gd name="connsiteY51" fmla="*/ 152400 h 753036"/>
                        <a:gd name="connsiteX52" fmla="*/ 1828952 w 1855846"/>
                        <a:gd name="connsiteY52" fmla="*/ 134471 h 753036"/>
                        <a:gd name="connsiteX53" fmla="*/ 1730340 w 1855846"/>
                        <a:gd name="connsiteY53" fmla="*/ 116542 h 753036"/>
                        <a:gd name="connsiteX54" fmla="*/ 1694482 w 1855846"/>
                        <a:gd name="connsiteY54" fmla="*/ 107577 h 753036"/>
                        <a:gd name="connsiteX55" fmla="*/ 1676552 w 1855846"/>
                        <a:gd name="connsiteY55" fmla="*/ 89648 h 753036"/>
                        <a:gd name="connsiteX56" fmla="*/ 1649658 w 1855846"/>
                        <a:gd name="connsiteY56" fmla="*/ 80683 h 753036"/>
                        <a:gd name="connsiteX57" fmla="*/ 1577940 w 1855846"/>
                        <a:gd name="connsiteY57" fmla="*/ 80683 h 753036"/>
                        <a:gd name="connsiteX58" fmla="*/ 1488293 w 1855846"/>
                        <a:gd name="connsiteY58" fmla="*/ 89648 h 753036"/>
                        <a:gd name="connsiteX59" fmla="*/ 1443470 w 1855846"/>
                        <a:gd name="connsiteY59" fmla="*/ 98612 h 753036"/>
                        <a:gd name="connsiteX60" fmla="*/ 1335893 w 1855846"/>
                        <a:gd name="connsiteY60" fmla="*/ 107577 h 753036"/>
                        <a:gd name="connsiteX61" fmla="*/ 1201423 w 1855846"/>
                        <a:gd name="connsiteY61" fmla="*/ 125506 h 753036"/>
                        <a:gd name="connsiteX62" fmla="*/ 1129705 w 1855846"/>
                        <a:gd name="connsiteY62" fmla="*/ 116542 h 753036"/>
                        <a:gd name="connsiteX63" fmla="*/ 1102811 w 1855846"/>
                        <a:gd name="connsiteY63" fmla="*/ 98612 h 753036"/>
                        <a:gd name="connsiteX64" fmla="*/ 986270 w 1855846"/>
                        <a:gd name="connsiteY64" fmla="*/ 98612 h 753036"/>
                        <a:gd name="connsiteX65" fmla="*/ 905588 w 1855846"/>
                        <a:gd name="connsiteY65" fmla="*/ 116542 h 753036"/>
                        <a:gd name="connsiteX66" fmla="*/ 869729 w 1855846"/>
                        <a:gd name="connsiteY66" fmla="*/ 107577 h 753036"/>
                        <a:gd name="connsiteX67" fmla="*/ 815940 w 1855846"/>
                        <a:gd name="connsiteY67" fmla="*/ 44824 h 753036"/>
                        <a:gd name="connsiteX68" fmla="*/ 780082 w 1855846"/>
                        <a:gd name="connsiteY68" fmla="*/ 0 h 753036"/>
                        <a:gd name="connsiteX69" fmla="*/ 726293 w 1855846"/>
                        <a:gd name="connsiteY69" fmla="*/ 17930 h 753036"/>
                        <a:gd name="connsiteX70" fmla="*/ 654576 w 1855846"/>
                        <a:gd name="connsiteY70" fmla="*/ 8965 h 753036"/>
                        <a:gd name="connsiteX71" fmla="*/ 591823 w 1855846"/>
                        <a:gd name="connsiteY71" fmla="*/ 53789 h 753036"/>
                        <a:gd name="connsiteX72" fmla="*/ 502176 w 1855846"/>
                        <a:gd name="connsiteY72" fmla="*/ 89648 h 753036"/>
                        <a:gd name="connsiteX73" fmla="*/ 376670 w 1855846"/>
                        <a:gd name="connsiteY73" fmla="*/ 107577 h 753036"/>
                        <a:gd name="connsiteX74" fmla="*/ 349776 w 1855846"/>
                        <a:gd name="connsiteY74" fmla="*/ 116542 h 753036"/>
                        <a:gd name="connsiteX75" fmla="*/ 313917 w 1855846"/>
                        <a:gd name="connsiteY75" fmla="*/ 134471 h 753036"/>
                        <a:gd name="connsiteX76" fmla="*/ 242199 w 1855846"/>
                        <a:gd name="connsiteY76" fmla="*/ 143436 h 753036"/>
                        <a:gd name="connsiteX77" fmla="*/ 125658 w 1855846"/>
                        <a:gd name="connsiteY77" fmla="*/ 143436 h 753036"/>
                        <a:gd name="connsiteX78" fmla="*/ 53940 w 1855846"/>
                        <a:gd name="connsiteY78" fmla="*/ 152400 h 753036"/>
                        <a:gd name="connsiteX79" fmla="*/ 27046 w 1855846"/>
                        <a:gd name="connsiteY79" fmla="*/ 161365 h 753036"/>
                        <a:gd name="connsiteX80" fmla="*/ 152 w 1855846"/>
                        <a:gd name="connsiteY80" fmla="*/ 251012 h 7530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</a:cxnLst>
                      <a:rect l="l" t="t" r="r" b="b"/>
                      <a:pathLst>
                        <a:path w="1855846" h="753036">
                          <a:moveTo>
                            <a:pt x="152" y="251012"/>
                          </a:moveTo>
                          <a:cubicBezTo>
                            <a:pt x="1646" y="282388"/>
                            <a:pt x="28336" y="318927"/>
                            <a:pt x="36011" y="349624"/>
                          </a:cubicBezTo>
                          <a:cubicBezTo>
                            <a:pt x="38999" y="361577"/>
                            <a:pt x="38142" y="375231"/>
                            <a:pt x="44976" y="385483"/>
                          </a:cubicBezTo>
                          <a:cubicBezTo>
                            <a:pt x="59021" y="406551"/>
                            <a:pt x="79814" y="401849"/>
                            <a:pt x="98764" y="412377"/>
                          </a:cubicBezTo>
                          <a:cubicBezTo>
                            <a:pt x="191650" y="463981"/>
                            <a:pt x="109868" y="442901"/>
                            <a:pt x="224270" y="457200"/>
                          </a:cubicBezTo>
                          <a:cubicBezTo>
                            <a:pt x="221282" y="484094"/>
                            <a:pt x="221868" y="511631"/>
                            <a:pt x="215305" y="537883"/>
                          </a:cubicBezTo>
                          <a:cubicBezTo>
                            <a:pt x="212692" y="548335"/>
                            <a:pt x="202194" y="555140"/>
                            <a:pt x="197376" y="564777"/>
                          </a:cubicBezTo>
                          <a:cubicBezTo>
                            <a:pt x="193150" y="573229"/>
                            <a:pt x="191399" y="582706"/>
                            <a:pt x="188411" y="591671"/>
                          </a:cubicBezTo>
                          <a:cubicBezTo>
                            <a:pt x="191399" y="609600"/>
                            <a:pt x="188358" y="629677"/>
                            <a:pt x="197376" y="645459"/>
                          </a:cubicBezTo>
                          <a:cubicBezTo>
                            <a:pt x="202064" y="653664"/>
                            <a:pt x="214820" y="654424"/>
                            <a:pt x="224270" y="654424"/>
                          </a:cubicBezTo>
                          <a:cubicBezTo>
                            <a:pt x="248362" y="654424"/>
                            <a:pt x="272082" y="648447"/>
                            <a:pt x="295988" y="645459"/>
                          </a:cubicBezTo>
                          <a:cubicBezTo>
                            <a:pt x="301964" y="636494"/>
                            <a:pt x="309673" y="628468"/>
                            <a:pt x="313917" y="618565"/>
                          </a:cubicBezTo>
                          <a:cubicBezTo>
                            <a:pt x="318770" y="607240"/>
                            <a:pt x="316048" y="592958"/>
                            <a:pt x="322882" y="582706"/>
                          </a:cubicBezTo>
                          <a:cubicBezTo>
                            <a:pt x="328858" y="573741"/>
                            <a:pt x="340811" y="570753"/>
                            <a:pt x="349776" y="564777"/>
                          </a:cubicBezTo>
                          <a:cubicBezTo>
                            <a:pt x="364717" y="567765"/>
                            <a:pt x="381921" y="565290"/>
                            <a:pt x="394599" y="573742"/>
                          </a:cubicBezTo>
                          <a:cubicBezTo>
                            <a:pt x="402462" y="578984"/>
                            <a:pt x="398975" y="592376"/>
                            <a:pt x="403564" y="600636"/>
                          </a:cubicBezTo>
                          <a:cubicBezTo>
                            <a:pt x="414029" y="619473"/>
                            <a:pt x="432609" y="633981"/>
                            <a:pt x="439423" y="654424"/>
                          </a:cubicBezTo>
                          <a:cubicBezTo>
                            <a:pt x="442411" y="663389"/>
                            <a:pt x="442718" y="673758"/>
                            <a:pt x="448388" y="681318"/>
                          </a:cubicBezTo>
                          <a:cubicBezTo>
                            <a:pt x="462410" y="700015"/>
                            <a:pt x="495219" y="731628"/>
                            <a:pt x="520105" y="744071"/>
                          </a:cubicBezTo>
                          <a:cubicBezTo>
                            <a:pt x="528557" y="748297"/>
                            <a:pt x="538034" y="750048"/>
                            <a:pt x="546999" y="753036"/>
                          </a:cubicBezTo>
                          <a:cubicBezTo>
                            <a:pt x="567917" y="750048"/>
                            <a:pt x="589032" y="748215"/>
                            <a:pt x="609752" y="744071"/>
                          </a:cubicBezTo>
                          <a:cubicBezTo>
                            <a:pt x="619018" y="742218"/>
                            <a:pt x="627560" y="737702"/>
                            <a:pt x="636646" y="735106"/>
                          </a:cubicBezTo>
                          <a:cubicBezTo>
                            <a:pt x="648493" y="731721"/>
                            <a:pt x="660552" y="729130"/>
                            <a:pt x="672505" y="726142"/>
                          </a:cubicBezTo>
                          <a:cubicBezTo>
                            <a:pt x="678482" y="720165"/>
                            <a:pt x="682875" y="711992"/>
                            <a:pt x="690435" y="708212"/>
                          </a:cubicBezTo>
                          <a:cubicBezTo>
                            <a:pt x="707339" y="699760"/>
                            <a:pt x="744223" y="690283"/>
                            <a:pt x="744223" y="690283"/>
                          </a:cubicBezTo>
                          <a:cubicBezTo>
                            <a:pt x="756176" y="678330"/>
                            <a:pt x="774737" y="670461"/>
                            <a:pt x="780082" y="654424"/>
                          </a:cubicBezTo>
                          <a:cubicBezTo>
                            <a:pt x="783070" y="645459"/>
                            <a:pt x="782364" y="634212"/>
                            <a:pt x="789046" y="627530"/>
                          </a:cubicBezTo>
                          <a:cubicBezTo>
                            <a:pt x="795728" y="620848"/>
                            <a:pt x="806643" y="620255"/>
                            <a:pt x="815940" y="618565"/>
                          </a:cubicBezTo>
                          <a:cubicBezTo>
                            <a:pt x="839643" y="614255"/>
                            <a:pt x="863752" y="612588"/>
                            <a:pt x="887658" y="609600"/>
                          </a:cubicBezTo>
                          <a:cubicBezTo>
                            <a:pt x="893635" y="603624"/>
                            <a:pt x="903159" y="599767"/>
                            <a:pt x="905588" y="591671"/>
                          </a:cubicBezTo>
                          <a:cubicBezTo>
                            <a:pt x="919498" y="545305"/>
                            <a:pt x="905453" y="529187"/>
                            <a:pt x="923517" y="493059"/>
                          </a:cubicBezTo>
                          <a:cubicBezTo>
                            <a:pt x="928335" y="483422"/>
                            <a:pt x="933033" y="472896"/>
                            <a:pt x="941446" y="466165"/>
                          </a:cubicBezTo>
                          <a:cubicBezTo>
                            <a:pt x="950762" y="458712"/>
                            <a:pt x="1010726" y="448846"/>
                            <a:pt x="1013164" y="448236"/>
                          </a:cubicBezTo>
                          <a:cubicBezTo>
                            <a:pt x="1022331" y="445944"/>
                            <a:pt x="1030891" y="441563"/>
                            <a:pt x="1040058" y="439271"/>
                          </a:cubicBezTo>
                          <a:cubicBezTo>
                            <a:pt x="1054840" y="435575"/>
                            <a:pt x="1070182" y="434315"/>
                            <a:pt x="1084882" y="430306"/>
                          </a:cubicBezTo>
                          <a:cubicBezTo>
                            <a:pt x="1122627" y="420012"/>
                            <a:pt x="1137918" y="416565"/>
                            <a:pt x="1165564" y="394448"/>
                          </a:cubicBezTo>
                          <a:cubicBezTo>
                            <a:pt x="1172164" y="389168"/>
                            <a:pt x="1176245" y="380867"/>
                            <a:pt x="1183493" y="376518"/>
                          </a:cubicBezTo>
                          <a:cubicBezTo>
                            <a:pt x="1192680" y="371005"/>
                            <a:pt x="1239546" y="360264"/>
                            <a:pt x="1246246" y="358589"/>
                          </a:cubicBezTo>
                          <a:cubicBezTo>
                            <a:pt x="1255211" y="361577"/>
                            <a:pt x="1265037" y="362691"/>
                            <a:pt x="1273140" y="367553"/>
                          </a:cubicBezTo>
                          <a:cubicBezTo>
                            <a:pt x="1291566" y="378608"/>
                            <a:pt x="1323963" y="434823"/>
                            <a:pt x="1326929" y="439271"/>
                          </a:cubicBezTo>
                          <a:cubicBezTo>
                            <a:pt x="1332905" y="448236"/>
                            <a:pt x="1334637" y="462758"/>
                            <a:pt x="1344858" y="466165"/>
                          </a:cubicBezTo>
                          <a:lnTo>
                            <a:pt x="1398646" y="484095"/>
                          </a:lnTo>
                          <a:lnTo>
                            <a:pt x="1425540" y="493059"/>
                          </a:lnTo>
                          <a:cubicBezTo>
                            <a:pt x="1497258" y="490071"/>
                            <a:pt x="1571056" y="501504"/>
                            <a:pt x="1640693" y="484095"/>
                          </a:cubicBezTo>
                          <a:cubicBezTo>
                            <a:pt x="1661598" y="478869"/>
                            <a:pt x="1656109" y="437120"/>
                            <a:pt x="1676552" y="430306"/>
                          </a:cubicBezTo>
                          <a:lnTo>
                            <a:pt x="1703446" y="421342"/>
                          </a:lnTo>
                          <a:cubicBezTo>
                            <a:pt x="1720123" y="404665"/>
                            <a:pt x="1725651" y="396792"/>
                            <a:pt x="1748270" y="385483"/>
                          </a:cubicBezTo>
                          <a:cubicBezTo>
                            <a:pt x="1822500" y="348368"/>
                            <a:pt x="1724984" y="409971"/>
                            <a:pt x="1802058" y="358589"/>
                          </a:cubicBezTo>
                          <a:cubicBezTo>
                            <a:pt x="1830472" y="315969"/>
                            <a:pt x="1816580" y="341918"/>
                            <a:pt x="1837917" y="277906"/>
                          </a:cubicBezTo>
                          <a:lnTo>
                            <a:pt x="1846882" y="251012"/>
                          </a:lnTo>
                          <a:lnTo>
                            <a:pt x="1855846" y="224118"/>
                          </a:lnTo>
                          <a:cubicBezTo>
                            <a:pt x="1852858" y="200212"/>
                            <a:pt x="1853805" y="175476"/>
                            <a:pt x="1846882" y="152400"/>
                          </a:cubicBezTo>
                          <a:cubicBezTo>
                            <a:pt x="1844453" y="144304"/>
                            <a:pt x="1836200" y="138819"/>
                            <a:pt x="1828952" y="134471"/>
                          </a:cubicBezTo>
                          <a:cubicBezTo>
                            <a:pt x="1807130" y="121378"/>
                            <a:pt x="1740233" y="117779"/>
                            <a:pt x="1730340" y="116542"/>
                          </a:cubicBezTo>
                          <a:cubicBezTo>
                            <a:pt x="1718387" y="113554"/>
                            <a:pt x="1705502" y="113087"/>
                            <a:pt x="1694482" y="107577"/>
                          </a:cubicBezTo>
                          <a:cubicBezTo>
                            <a:pt x="1686922" y="103797"/>
                            <a:pt x="1683800" y="93996"/>
                            <a:pt x="1676552" y="89648"/>
                          </a:cubicBezTo>
                          <a:cubicBezTo>
                            <a:pt x="1668449" y="84786"/>
                            <a:pt x="1658623" y="83671"/>
                            <a:pt x="1649658" y="80683"/>
                          </a:cubicBezTo>
                          <a:cubicBezTo>
                            <a:pt x="1612502" y="43525"/>
                            <a:pt x="1652857" y="73191"/>
                            <a:pt x="1577940" y="80683"/>
                          </a:cubicBezTo>
                          <a:cubicBezTo>
                            <a:pt x="1548058" y="83671"/>
                            <a:pt x="1518061" y="85679"/>
                            <a:pt x="1488293" y="89648"/>
                          </a:cubicBezTo>
                          <a:cubicBezTo>
                            <a:pt x="1473190" y="91662"/>
                            <a:pt x="1458602" y="96832"/>
                            <a:pt x="1443470" y="98612"/>
                          </a:cubicBezTo>
                          <a:cubicBezTo>
                            <a:pt x="1407733" y="102816"/>
                            <a:pt x="1371752" y="104589"/>
                            <a:pt x="1335893" y="107577"/>
                          </a:cubicBezTo>
                          <a:cubicBezTo>
                            <a:pt x="1283063" y="120785"/>
                            <a:pt x="1271990" y="125506"/>
                            <a:pt x="1201423" y="125506"/>
                          </a:cubicBezTo>
                          <a:cubicBezTo>
                            <a:pt x="1177331" y="125506"/>
                            <a:pt x="1153611" y="119530"/>
                            <a:pt x="1129705" y="116542"/>
                          </a:cubicBezTo>
                          <a:cubicBezTo>
                            <a:pt x="1120740" y="110565"/>
                            <a:pt x="1112448" y="103430"/>
                            <a:pt x="1102811" y="98612"/>
                          </a:cubicBezTo>
                          <a:cubicBezTo>
                            <a:pt x="1062814" y="78613"/>
                            <a:pt x="1036418" y="93598"/>
                            <a:pt x="986270" y="98612"/>
                          </a:cubicBezTo>
                          <a:cubicBezTo>
                            <a:pt x="972441" y="102069"/>
                            <a:pt x="916968" y="116542"/>
                            <a:pt x="905588" y="116542"/>
                          </a:cubicBezTo>
                          <a:cubicBezTo>
                            <a:pt x="893267" y="116542"/>
                            <a:pt x="881682" y="110565"/>
                            <a:pt x="869729" y="107577"/>
                          </a:cubicBezTo>
                          <a:cubicBezTo>
                            <a:pt x="826251" y="64099"/>
                            <a:pt x="843247" y="85783"/>
                            <a:pt x="815940" y="44824"/>
                          </a:cubicBezTo>
                          <a:cubicBezTo>
                            <a:pt x="810343" y="28031"/>
                            <a:pt x="807115" y="0"/>
                            <a:pt x="780082" y="0"/>
                          </a:cubicBezTo>
                          <a:cubicBezTo>
                            <a:pt x="761182" y="0"/>
                            <a:pt x="726293" y="17930"/>
                            <a:pt x="726293" y="17930"/>
                          </a:cubicBezTo>
                          <a:cubicBezTo>
                            <a:pt x="702387" y="14942"/>
                            <a:pt x="678668" y="8965"/>
                            <a:pt x="654576" y="8965"/>
                          </a:cubicBezTo>
                          <a:cubicBezTo>
                            <a:pt x="616485" y="8965"/>
                            <a:pt x="625706" y="36848"/>
                            <a:pt x="591823" y="53789"/>
                          </a:cubicBezTo>
                          <a:cubicBezTo>
                            <a:pt x="564129" y="67636"/>
                            <a:pt x="533189" y="85218"/>
                            <a:pt x="502176" y="89648"/>
                          </a:cubicBezTo>
                          <a:lnTo>
                            <a:pt x="376670" y="107577"/>
                          </a:lnTo>
                          <a:cubicBezTo>
                            <a:pt x="367705" y="110565"/>
                            <a:pt x="358462" y="112820"/>
                            <a:pt x="349776" y="116542"/>
                          </a:cubicBezTo>
                          <a:cubicBezTo>
                            <a:pt x="337493" y="121806"/>
                            <a:pt x="326882" y="131230"/>
                            <a:pt x="313917" y="134471"/>
                          </a:cubicBezTo>
                          <a:cubicBezTo>
                            <a:pt x="290544" y="140314"/>
                            <a:pt x="266105" y="140448"/>
                            <a:pt x="242199" y="143436"/>
                          </a:cubicBezTo>
                          <a:cubicBezTo>
                            <a:pt x="177465" y="165013"/>
                            <a:pt x="254422" y="143436"/>
                            <a:pt x="125658" y="143436"/>
                          </a:cubicBezTo>
                          <a:cubicBezTo>
                            <a:pt x="101566" y="143436"/>
                            <a:pt x="77846" y="149412"/>
                            <a:pt x="53940" y="152400"/>
                          </a:cubicBezTo>
                          <a:cubicBezTo>
                            <a:pt x="44975" y="155388"/>
                            <a:pt x="32538" y="153675"/>
                            <a:pt x="27046" y="161365"/>
                          </a:cubicBezTo>
                          <a:cubicBezTo>
                            <a:pt x="8172" y="187789"/>
                            <a:pt x="-1342" y="219636"/>
                            <a:pt x="152" y="251012"/>
                          </a:cubicBez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dirty="0"/>
                    </a:p>
                  </p:txBody>
                </p:sp>
                <p:sp>
                  <p:nvSpPr>
                    <p:cNvPr id="34" name="Freeform 33"/>
                    <p:cNvSpPr/>
                    <p:nvPr/>
                  </p:nvSpPr>
                  <p:spPr>
                    <a:xfrm>
                      <a:off x="4061012" y="148558"/>
                      <a:ext cx="1992549" cy="1828800"/>
                    </a:xfrm>
                    <a:custGeom>
                      <a:avLst/>
                      <a:gdLst>
                        <a:gd name="connsiteX0" fmla="*/ 143435 w 1992549"/>
                        <a:gd name="connsiteY0" fmla="*/ 107576 h 1828800"/>
                        <a:gd name="connsiteX1" fmla="*/ 215153 w 1992549"/>
                        <a:gd name="connsiteY1" fmla="*/ 80682 h 1828800"/>
                        <a:gd name="connsiteX2" fmla="*/ 268941 w 1992549"/>
                        <a:gd name="connsiteY2" fmla="*/ 71718 h 1828800"/>
                        <a:gd name="connsiteX3" fmla="*/ 286870 w 1992549"/>
                        <a:gd name="connsiteY3" fmla="*/ 53788 h 1828800"/>
                        <a:gd name="connsiteX4" fmla="*/ 340659 w 1992549"/>
                        <a:gd name="connsiteY4" fmla="*/ 35859 h 1828800"/>
                        <a:gd name="connsiteX5" fmla="*/ 358588 w 1992549"/>
                        <a:gd name="connsiteY5" fmla="*/ 17929 h 1828800"/>
                        <a:gd name="connsiteX6" fmla="*/ 430306 w 1992549"/>
                        <a:gd name="connsiteY6" fmla="*/ 17929 h 1828800"/>
                        <a:gd name="connsiteX7" fmla="*/ 448235 w 1992549"/>
                        <a:gd name="connsiteY7" fmla="*/ 35859 h 1828800"/>
                        <a:gd name="connsiteX8" fmla="*/ 466164 w 1992549"/>
                        <a:gd name="connsiteY8" fmla="*/ 62753 h 1828800"/>
                        <a:gd name="connsiteX9" fmla="*/ 475129 w 1992549"/>
                        <a:gd name="connsiteY9" fmla="*/ 35859 h 1828800"/>
                        <a:gd name="connsiteX10" fmla="*/ 502023 w 1992549"/>
                        <a:gd name="connsiteY10" fmla="*/ 26894 h 1828800"/>
                        <a:gd name="connsiteX11" fmla="*/ 519953 w 1992549"/>
                        <a:gd name="connsiteY11" fmla="*/ 8965 h 1828800"/>
                        <a:gd name="connsiteX12" fmla="*/ 600635 w 1992549"/>
                        <a:gd name="connsiteY12" fmla="*/ 26894 h 1828800"/>
                        <a:gd name="connsiteX13" fmla="*/ 654423 w 1992549"/>
                        <a:gd name="connsiteY13" fmla="*/ 8965 h 1828800"/>
                        <a:gd name="connsiteX14" fmla="*/ 681317 w 1992549"/>
                        <a:gd name="connsiteY14" fmla="*/ 0 h 1828800"/>
                        <a:gd name="connsiteX15" fmla="*/ 708212 w 1992549"/>
                        <a:gd name="connsiteY15" fmla="*/ 8965 h 1828800"/>
                        <a:gd name="connsiteX16" fmla="*/ 744070 w 1992549"/>
                        <a:gd name="connsiteY16" fmla="*/ 62753 h 1828800"/>
                        <a:gd name="connsiteX17" fmla="*/ 797859 w 1992549"/>
                        <a:gd name="connsiteY17" fmla="*/ 80682 h 1828800"/>
                        <a:gd name="connsiteX18" fmla="*/ 806823 w 1992549"/>
                        <a:gd name="connsiteY18" fmla="*/ 107576 h 1828800"/>
                        <a:gd name="connsiteX19" fmla="*/ 824753 w 1992549"/>
                        <a:gd name="connsiteY19" fmla="*/ 197223 h 1828800"/>
                        <a:gd name="connsiteX20" fmla="*/ 842682 w 1992549"/>
                        <a:gd name="connsiteY20" fmla="*/ 215153 h 1828800"/>
                        <a:gd name="connsiteX21" fmla="*/ 860612 w 1992549"/>
                        <a:gd name="connsiteY21" fmla="*/ 242047 h 1828800"/>
                        <a:gd name="connsiteX22" fmla="*/ 914400 w 1992549"/>
                        <a:gd name="connsiteY22" fmla="*/ 259976 h 1828800"/>
                        <a:gd name="connsiteX23" fmla="*/ 941294 w 1992549"/>
                        <a:gd name="connsiteY23" fmla="*/ 277906 h 1828800"/>
                        <a:gd name="connsiteX24" fmla="*/ 986117 w 1992549"/>
                        <a:gd name="connsiteY24" fmla="*/ 215153 h 1828800"/>
                        <a:gd name="connsiteX25" fmla="*/ 1004047 w 1992549"/>
                        <a:gd name="connsiteY25" fmla="*/ 197223 h 1828800"/>
                        <a:gd name="connsiteX26" fmla="*/ 1013012 w 1992549"/>
                        <a:gd name="connsiteY26" fmla="*/ 170329 h 1828800"/>
                        <a:gd name="connsiteX27" fmla="*/ 1066800 w 1992549"/>
                        <a:gd name="connsiteY27" fmla="*/ 143435 h 1828800"/>
                        <a:gd name="connsiteX28" fmla="*/ 1084729 w 1992549"/>
                        <a:gd name="connsiteY28" fmla="*/ 161365 h 1828800"/>
                        <a:gd name="connsiteX29" fmla="*/ 1102659 w 1992549"/>
                        <a:gd name="connsiteY29" fmla="*/ 233082 h 1828800"/>
                        <a:gd name="connsiteX30" fmla="*/ 1111623 w 1992549"/>
                        <a:gd name="connsiteY30" fmla="*/ 259976 h 1828800"/>
                        <a:gd name="connsiteX31" fmla="*/ 1120588 w 1992549"/>
                        <a:gd name="connsiteY31" fmla="*/ 304800 h 1828800"/>
                        <a:gd name="connsiteX32" fmla="*/ 1174376 w 1992549"/>
                        <a:gd name="connsiteY32" fmla="*/ 340659 h 1828800"/>
                        <a:gd name="connsiteX33" fmla="*/ 1201270 w 1992549"/>
                        <a:gd name="connsiteY33" fmla="*/ 358588 h 1828800"/>
                        <a:gd name="connsiteX34" fmla="*/ 1219200 w 1992549"/>
                        <a:gd name="connsiteY34" fmla="*/ 376518 h 1828800"/>
                        <a:gd name="connsiteX35" fmla="*/ 1272988 w 1992549"/>
                        <a:gd name="connsiteY35" fmla="*/ 394447 h 1828800"/>
                        <a:gd name="connsiteX36" fmla="*/ 1299882 w 1992549"/>
                        <a:gd name="connsiteY36" fmla="*/ 403412 h 1828800"/>
                        <a:gd name="connsiteX37" fmla="*/ 1326776 w 1992549"/>
                        <a:gd name="connsiteY37" fmla="*/ 412376 h 1828800"/>
                        <a:gd name="connsiteX38" fmla="*/ 1353670 w 1992549"/>
                        <a:gd name="connsiteY38" fmla="*/ 430306 h 1828800"/>
                        <a:gd name="connsiteX39" fmla="*/ 1389529 w 1992549"/>
                        <a:gd name="connsiteY39" fmla="*/ 466165 h 1828800"/>
                        <a:gd name="connsiteX40" fmla="*/ 1425388 w 1992549"/>
                        <a:gd name="connsiteY40" fmla="*/ 457200 h 1828800"/>
                        <a:gd name="connsiteX41" fmla="*/ 1443317 w 1992549"/>
                        <a:gd name="connsiteY41" fmla="*/ 439270 h 1828800"/>
                        <a:gd name="connsiteX42" fmla="*/ 1524000 w 1992549"/>
                        <a:gd name="connsiteY42" fmla="*/ 430306 h 1828800"/>
                        <a:gd name="connsiteX43" fmla="*/ 1550894 w 1992549"/>
                        <a:gd name="connsiteY43" fmla="*/ 421341 h 1828800"/>
                        <a:gd name="connsiteX44" fmla="*/ 1577788 w 1992549"/>
                        <a:gd name="connsiteY44" fmla="*/ 403412 h 1828800"/>
                        <a:gd name="connsiteX45" fmla="*/ 1631576 w 1992549"/>
                        <a:gd name="connsiteY45" fmla="*/ 421341 h 1828800"/>
                        <a:gd name="connsiteX46" fmla="*/ 1649506 w 1992549"/>
                        <a:gd name="connsiteY46" fmla="*/ 439270 h 1828800"/>
                        <a:gd name="connsiteX47" fmla="*/ 1775012 w 1992549"/>
                        <a:gd name="connsiteY47" fmla="*/ 466165 h 1828800"/>
                        <a:gd name="connsiteX48" fmla="*/ 1846729 w 1992549"/>
                        <a:gd name="connsiteY48" fmla="*/ 484094 h 1828800"/>
                        <a:gd name="connsiteX49" fmla="*/ 1864659 w 1992549"/>
                        <a:gd name="connsiteY49" fmla="*/ 502023 h 1828800"/>
                        <a:gd name="connsiteX50" fmla="*/ 1918447 w 1992549"/>
                        <a:gd name="connsiteY50" fmla="*/ 573741 h 1828800"/>
                        <a:gd name="connsiteX51" fmla="*/ 1927412 w 1992549"/>
                        <a:gd name="connsiteY51" fmla="*/ 600635 h 1828800"/>
                        <a:gd name="connsiteX52" fmla="*/ 1981200 w 1992549"/>
                        <a:gd name="connsiteY52" fmla="*/ 627529 h 1828800"/>
                        <a:gd name="connsiteX53" fmla="*/ 1990164 w 1992549"/>
                        <a:gd name="connsiteY53" fmla="*/ 654423 h 1828800"/>
                        <a:gd name="connsiteX54" fmla="*/ 1927412 w 1992549"/>
                        <a:gd name="connsiteY54" fmla="*/ 636494 h 1828800"/>
                        <a:gd name="connsiteX55" fmla="*/ 1855694 w 1992549"/>
                        <a:gd name="connsiteY55" fmla="*/ 645459 h 1828800"/>
                        <a:gd name="connsiteX56" fmla="*/ 1828800 w 1992549"/>
                        <a:gd name="connsiteY56" fmla="*/ 654423 h 1828800"/>
                        <a:gd name="connsiteX57" fmla="*/ 1819835 w 1992549"/>
                        <a:gd name="connsiteY57" fmla="*/ 681318 h 1828800"/>
                        <a:gd name="connsiteX58" fmla="*/ 1766047 w 1992549"/>
                        <a:gd name="connsiteY58" fmla="*/ 726141 h 1828800"/>
                        <a:gd name="connsiteX59" fmla="*/ 1748117 w 1992549"/>
                        <a:gd name="connsiteY59" fmla="*/ 753035 h 1828800"/>
                        <a:gd name="connsiteX60" fmla="*/ 1658470 w 1992549"/>
                        <a:gd name="connsiteY60" fmla="*/ 753035 h 1828800"/>
                        <a:gd name="connsiteX61" fmla="*/ 1631576 w 1992549"/>
                        <a:gd name="connsiteY61" fmla="*/ 735106 h 1828800"/>
                        <a:gd name="connsiteX62" fmla="*/ 1613647 w 1992549"/>
                        <a:gd name="connsiteY62" fmla="*/ 717176 h 1828800"/>
                        <a:gd name="connsiteX63" fmla="*/ 1550894 w 1992549"/>
                        <a:gd name="connsiteY63" fmla="*/ 770965 h 1828800"/>
                        <a:gd name="connsiteX64" fmla="*/ 1532964 w 1992549"/>
                        <a:gd name="connsiteY64" fmla="*/ 788894 h 1828800"/>
                        <a:gd name="connsiteX65" fmla="*/ 1550894 w 1992549"/>
                        <a:gd name="connsiteY65" fmla="*/ 842682 h 1828800"/>
                        <a:gd name="connsiteX66" fmla="*/ 1586753 w 1992549"/>
                        <a:gd name="connsiteY66" fmla="*/ 878541 h 1828800"/>
                        <a:gd name="connsiteX67" fmla="*/ 1604682 w 1992549"/>
                        <a:gd name="connsiteY67" fmla="*/ 932329 h 1828800"/>
                        <a:gd name="connsiteX68" fmla="*/ 1577788 w 1992549"/>
                        <a:gd name="connsiteY68" fmla="*/ 1129553 h 1828800"/>
                        <a:gd name="connsiteX69" fmla="*/ 1559859 w 1992549"/>
                        <a:gd name="connsiteY69" fmla="*/ 1156447 h 1828800"/>
                        <a:gd name="connsiteX70" fmla="*/ 1541929 w 1992549"/>
                        <a:gd name="connsiteY70" fmla="*/ 1228165 h 1828800"/>
                        <a:gd name="connsiteX71" fmla="*/ 1532964 w 1992549"/>
                        <a:gd name="connsiteY71" fmla="*/ 1255059 h 1828800"/>
                        <a:gd name="connsiteX72" fmla="*/ 1515035 w 1992549"/>
                        <a:gd name="connsiteY72" fmla="*/ 1281953 h 1828800"/>
                        <a:gd name="connsiteX73" fmla="*/ 1488141 w 1992549"/>
                        <a:gd name="connsiteY73" fmla="*/ 1308847 h 1828800"/>
                        <a:gd name="connsiteX74" fmla="*/ 1479176 w 1992549"/>
                        <a:gd name="connsiteY74" fmla="*/ 1335741 h 1828800"/>
                        <a:gd name="connsiteX75" fmla="*/ 1452282 w 1992549"/>
                        <a:gd name="connsiteY75" fmla="*/ 1344706 h 1828800"/>
                        <a:gd name="connsiteX76" fmla="*/ 1425388 w 1992549"/>
                        <a:gd name="connsiteY76" fmla="*/ 1362635 h 1828800"/>
                        <a:gd name="connsiteX77" fmla="*/ 1398494 w 1992549"/>
                        <a:gd name="connsiteY77" fmla="*/ 1371600 h 1828800"/>
                        <a:gd name="connsiteX78" fmla="*/ 1371600 w 1992549"/>
                        <a:gd name="connsiteY78" fmla="*/ 1389529 h 1828800"/>
                        <a:gd name="connsiteX79" fmla="*/ 1353670 w 1992549"/>
                        <a:gd name="connsiteY79" fmla="*/ 1407459 h 1828800"/>
                        <a:gd name="connsiteX80" fmla="*/ 1326776 w 1992549"/>
                        <a:gd name="connsiteY80" fmla="*/ 1416423 h 1828800"/>
                        <a:gd name="connsiteX81" fmla="*/ 1299882 w 1992549"/>
                        <a:gd name="connsiteY81" fmla="*/ 1434353 h 1828800"/>
                        <a:gd name="connsiteX82" fmla="*/ 1246094 w 1992549"/>
                        <a:gd name="connsiteY82" fmla="*/ 1452282 h 1828800"/>
                        <a:gd name="connsiteX83" fmla="*/ 1174376 w 1992549"/>
                        <a:gd name="connsiteY83" fmla="*/ 1506070 h 1828800"/>
                        <a:gd name="connsiteX84" fmla="*/ 1147482 w 1992549"/>
                        <a:gd name="connsiteY84" fmla="*/ 1515035 h 1828800"/>
                        <a:gd name="connsiteX85" fmla="*/ 1111623 w 1992549"/>
                        <a:gd name="connsiteY85" fmla="*/ 1550894 h 1828800"/>
                        <a:gd name="connsiteX86" fmla="*/ 1057835 w 1992549"/>
                        <a:gd name="connsiteY86" fmla="*/ 1586753 h 1828800"/>
                        <a:gd name="connsiteX87" fmla="*/ 1004047 w 1992549"/>
                        <a:gd name="connsiteY87" fmla="*/ 1649506 h 1828800"/>
                        <a:gd name="connsiteX88" fmla="*/ 968188 w 1992549"/>
                        <a:gd name="connsiteY88" fmla="*/ 1685365 h 1828800"/>
                        <a:gd name="connsiteX89" fmla="*/ 950259 w 1992549"/>
                        <a:gd name="connsiteY89" fmla="*/ 1712259 h 1828800"/>
                        <a:gd name="connsiteX90" fmla="*/ 896470 w 1992549"/>
                        <a:gd name="connsiteY90" fmla="*/ 1730188 h 1828800"/>
                        <a:gd name="connsiteX91" fmla="*/ 869576 w 1992549"/>
                        <a:gd name="connsiteY91" fmla="*/ 1748118 h 1828800"/>
                        <a:gd name="connsiteX92" fmla="*/ 833717 w 1992549"/>
                        <a:gd name="connsiteY92" fmla="*/ 1792941 h 1828800"/>
                        <a:gd name="connsiteX93" fmla="*/ 806823 w 1992549"/>
                        <a:gd name="connsiteY93" fmla="*/ 1801906 h 1828800"/>
                        <a:gd name="connsiteX94" fmla="*/ 753035 w 1992549"/>
                        <a:gd name="connsiteY94" fmla="*/ 1828800 h 1828800"/>
                        <a:gd name="connsiteX95" fmla="*/ 717176 w 1992549"/>
                        <a:gd name="connsiteY95" fmla="*/ 1819835 h 1828800"/>
                        <a:gd name="connsiteX96" fmla="*/ 708212 w 1992549"/>
                        <a:gd name="connsiteY96" fmla="*/ 1775012 h 1828800"/>
                        <a:gd name="connsiteX97" fmla="*/ 699247 w 1992549"/>
                        <a:gd name="connsiteY97" fmla="*/ 1739153 h 1828800"/>
                        <a:gd name="connsiteX98" fmla="*/ 663388 w 1992549"/>
                        <a:gd name="connsiteY98" fmla="*/ 1685365 h 1828800"/>
                        <a:gd name="connsiteX99" fmla="*/ 627529 w 1992549"/>
                        <a:gd name="connsiteY99" fmla="*/ 1640541 h 1828800"/>
                        <a:gd name="connsiteX100" fmla="*/ 636494 w 1992549"/>
                        <a:gd name="connsiteY100" fmla="*/ 1586753 h 1828800"/>
                        <a:gd name="connsiteX101" fmla="*/ 654423 w 1992549"/>
                        <a:gd name="connsiteY101" fmla="*/ 1568823 h 1828800"/>
                        <a:gd name="connsiteX102" fmla="*/ 645459 w 1992549"/>
                        <a:gd name="connsiteY102" fmla="*/ 1461247 h 1828800"/>
                        <a:gd name="connsiteX103" fmla="*/ 564776 w 1992549"/>
                        <a:gd name="connsiteY103" fmla="*/ 1488141 h 1828800"/>
                        <a:gd name="connsiteX104" fmla="*/ 537882 w 1992549"/>
                        <a:gd name="connsiteY104" fmla="*/ 1497106 h 1828800"/>
                        <a:gd name="connsiteX105" fmla="*/ 421341 w 1992549"/>
                        <a:gd name="connsiteY105" fmla="*/ 1524000 h 1828800"/>
                        <a:gd name="connsiteX106" fmla="*/ 367553 w 1992549"/>
                        <a:gd name="connsiteY106" fmla="*/ 1541929 h 1828800"/>
                        <a:gd name="connsiteX107" fmla="*/ 340659 w 1992549"/>
                        <a:gd name="connsiteY107" fmla="*/ 1550894 h 1828800"/>
                        <a:gd name="connsiteX108" fmla="*/ 304800 w 1992549"/>
                        <a:gd name="connsiteY108" fmla="*/ 1559859 h 1828800"/>
                        <a:gd name="connsiteX109" fmla="*/ 251012 w 1992549"/>
                        <a:gd name="connsiteY109" fmla="*/ 1550894 h 1828800"/>
                        <a:gd name="connsiteX110" fmla="*/ 259976 w 1992549"/>
                        <a:gd name="connsiteY110" fmla="*/ 1497106 h 1828800"/>
                        <a:gd name="connsiteX111" fmla="*/ 286870 w 1992549"/>
                        <a:gd name="connsiteY111" fmla="*/ 1443318 h 1828800"/>
                        <a:gd name="connsiteX112" fmla="*/ 313764 w 1992549"/>
                        <a:gd name="connsiteY112" fmla="*/ 1389529 h 1828800"/>
                        <a:gd name="connsiteX113" fmla="*/ 322729 w 1992549"/>
                        <a:gd name="connsiteY113" fmla="*/ 1264023 h 1828800"/>
                        <a:gd name="connsiteX114" fmla="*/ 340659 w 1992549"/>
                        <a:gd name="connsiteY114" fmla="*/ 1246094 h 1828800"/>
                        <a:gd name="connsiteX115" fmla="*/ 385482 w 1992549"/>
                        <a:gd name="connsiteY115" fmla="*/ 1210235 h 1828800"/>
                        <a:gd name="connsiteX116" fmla="*/ 331694 w 1992549"/>
                        <a:gd name="connsiteY116" fmla="*/ 1192306 h 1828800"/>
                        <a:gd name="connsiteX117" fmla="*/ 251012 w 1992549"/>
                        <a:gd name="connsiteY117" fmla="*/ 1183341 h 1828800"/>
                        <a:gd name="connsiteX118" fmla="*/ 197223 w 1992549"/>
                        <a:gd name="connsiteY118" fmla="*/ 1174376 h 1828800"/>
                        <a:gd name="connsiteX119" fmla="*/ 116541 w 1992549"/>
                        <a:gd name="connsiteY119" fmla="*/ 1165412 h 1828800"/>
                        <a:gd name="connsiteX120" fmla="*/ 44823 w 1992549"/>
                        <a:gd name="connsiteY120" fmla="*/ 1120588 h 1828800"/>
                        <a:gd name="connsiteX121" fmla="*/ 44823 w 1992549"/>
                        <a:gd name="connsiteY121" fmla="*/ 1048870 h 1828800"/>
                        <a:gd name="connsiteX122" fmla="*/ 62753 w 1992549"/>
                        <a:gd name="connsiteY122" fmla="*/ 1030941 h 1828800"/>
                        <a:gd name="connsiteX123" fmla="*/ 53788 w 1992549"/>
                        <a:gd name="connsiteY123" fmla="*/ 968188 h 1828800"/>
                        <a:gd name="connsiteX124" fmla="*/ 26894 w 1992549"/>
                        <a:gd name="connsiteY124" fmla="*/ 887506 h 1828800"/>
                        <a:gd name="connsiteX125" fmla="*/ 8964 w 1992549"/>
                        <a:gd name="connsiteY125" fmla="*/ 833718 h 1828800"/>
                        <a:gd name="connsiteX126" fmla="*/ 0 w 1992549"/>
                        <a:gd name="connsiteY126" fmla="*/ 806823 h 1828800"/>
                        <a:gd name="connsiteX127" fmla="*/ 8964 w 1992549"/>
                        <a:gd name="connsiteY127" fmla="*/ 726141 h 1828800"/>
                        <a:gd name="connsiteX128" fmla="*/ 62753 w 1992549"/>
                        <a:gd name="connsiteY128" fmla="*/ 654423 h 1828800"/>
                        <a:gd name="connsiteX129" fmla="*/ 80682 w 1992549"/>
                        <a:gd name="connsiteY129" fmla="*/ 493059 h 1828800"/>
                        <a:gd name="connsiteX130" fmla="*/ 98612 w 1992549"/>
                        <a:gd name="connsiteY130" fmla="*/ 466165 h 1828800"/>
                        <a:gd name="connsiteX131" fmla="*/ 134470 w 1992549"/>
                        <a:gd name="connsiteY131" fmla="*/ 421341 h 1828800"/>
                        <a:gd name="connsiteX132" fmla="*/ 152400 w 1992549"/>
                        <a:gd name="connsiteY132" fmla="*/ 367553 h 1828800"/>
                        <a:gd name="connsiteX133" fmla="*/ 143435 w 1992549"/>
                        <a:gd name="connsiteY133" fmla="*/ 251012 h 1828800"/>
                        <a:gd name="connsiteX134" fmla="*/ 125506 w 1992549"/>
                        <a:gd name="connsiteY134" fmla="*/ 197223 h 1828800"/>
                        <a:gd name="connsiteX135" fmla="*/ 143435 w 1992549"/>
                        <a:gd name="connsiteY135" fmla="*/ 107576 h 1828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</a:cxnLst>
                      <a:rect l="l" t="t" r="r" b="b"/>
                      <a:pathLst>
                        <a:path w="1992549" h="1828800">
                          <a:moveTo>
                            <a:pt x="143435" y="107576"/>
                          </a:moveTo>
                          <a:cubicBezTo>
                            <a:pt x="152151" y="104090"/>
                            <a:pt x="199348" y="84194"/>
                            <a:pt x="215153" y="80682"/>
                          </a:cubicBezTo>
                          <a:cubicBezTo>
                            <a:pt x="232897" y="76739"/>
                            <a:pt x="251012" y="74706"/>
                            <a:pt x="268941" y="71718"/>
                          </a:cubicBezTo>
                          <a:cubicBezTo>
                            <a:pt x="274917" y="65741"/>
                            <a:pt x="279310" y="57568"/>
                            <a:pt x="286870" y="53788"/>
                          </a:cubicBezTo>
                          <a:cubicBezTo>
                            <a:pt x="303774" y="45336"/>
                            <a:pt x="340659" y="35859"/>
                            <a:pt x="340659" y="35859"/>
                          </a:cubicBezTo>
                          <a:cubicBezTo>
                            <a:pt x="346635" y="29882"/>
                            <a:pt x="351340" y="22278"/>
                            <a:pt x="358588" y="17929"/>
                          </a:cubicBezTo>
                          <a:cubicBezTo>
                            <a:pt x="386152" y="1390"/>
                            <a:pt x="398444" y="11557"/>
                            <a:pt x="430306" y="17929"/>
                          </a:cubicBezTo>
                          <a:cubicBezTo>
                            <a:pt x="436282" y="23906"/>
                            <a:pt x="442955" y="29259"/>
                            <a:pt x="448235" y="35859"/>
                          </a:cubicBezTo>
                          <a:cubicBezTo>
                            <a:pt x="454965" y="44272"/>
                            <a:pt x="455390" y="62753"/>
                            <a:pt x="466164" y="62753"/>
                          </a:cubicBezTo>
                          <a:cubicBezTo>
                            <a:pt x="475614" y="62753"/>
                            <a:pt x="468447" y="42541"/>
                            <a:pt x="475129" y="35859"/>
                          </a:cubicBezTo>
                          <a:cubicBezTo>
                            <a:pt x="481811" y="29177"/>
                            <a:pt x="493058" y="29882"/>
                            <a:pt x="502023" y="26894"/>
                          </a:cubicBezTo>
                          <a:cubicBezTo>
                            <a:pt x="508000" y="20918"/>
                            <a:pt x="511566" y="10013"/>
                            <a:pt x="519953" y="8965"/>
                          </a:cubicBezTo>
                          <a:cubicBezTo>
                            <a:pt x="542904" y="6096"/>
                            <a:pt x="577374" y="19140"/>
                            <a:pt x="600635" y="26894"/>
                          </a:cubicBezTo>
                          <a:lnTo>
                            <a:pt x="654423" y="8965"/>
                          </a:lnTo>
                          <a:lnTo>
                            <a:pt x="681317" y="0"/>
                          </a:lnTo>
                          <a:cubicBezTo>
                            <a:pt x="690282" y="2988"/>
                            <a:pt x="701530" y="2283"/>
                            <a:pt x="708212" y="8965"/>
                          </a:cubicBezTo>
                          <a:cubicBezTo>
                            <a:pt x="723449" y="24202"/>
                            <a:pt x="723627" y="55939"/>
                            <a:pt x="744070" y="62753"/>
                          </a:cubicBezTo>
                          <a:lnTo>
                            <a:pt x="797859" y="80682"/>
                          </a:lnTo>
                          <a:cubicBezTo>
                            <a:pt x="800847" y="89647"/>
                            <a:pt x="804970" y="98310"/>
                            <a:pt x="806823" y="107576"/>
                          </a:cubicBezTo>
                          <a:cubicBezTo>
                            <a:pt x="809311" y="120014"/>
                            <a:pt x="812600" y="176968"/>
                            <a:pt x="824753" y="197223"/>
                          </a:cubicBezTo>
                          <a:cubicBezTo>
                            <a:pt x="829101" y="204471"/>
                            <a:pt x="837402" y="208553"/>
                            <a:pt x="842682" y="215153"/>
                          </a:cubicBezTo>
                          <a:cubicBezTo>
                            <a:pt x="849413" y="223566"/>
                            <a:pt x="851475" y="236337"/>
                            <a:pt x="860612" y="242047"/>
                          </a:cubicBezTo>
                          <a:cubicBezTo>
                            <a:pt x="876639" y="252063"/>
                            <a:pt x="914400" y="259976"/>
                            <a:pt x="914400" y="259976"/>
                          </a:cubicBezTo>
                          <a:cubicBezTo>
                            <a:pt x="923365" y="265953"/>
                            <a:pt x="930666" y="276135"/>
                            <a:pt x="941294" y="277906"/>
                          </a:cubicBezTo>
                          <a:cubicBezTo>
                            <a:pt x="984836" y="285163"/>
                            <a:pt x="967762" y="233508"/>
                            <a:pt x="986117" y="215153"/>
                          </a:cubicBezTo>
                          <a:lnTo>
                            <a:pt x="1004047" y="197223"/>
                          </a:lnTo>
                          <a:cubicBezTo>
                            <a:pt x="1007035" y="188258"/>
                            <a:pt x="1007109" y="177708"/>
                            <a:pt x="1013012" y="170329"/>
                          </a:cubicBezTo>
                          <a:cubicBezTo>
                            <a:pt x="1025650" y="154531"/>
                            <a:pt x="1049084" y="149341"/>
                            <a:pt x="1066800" y="143435"/>
                          </a:cubicBezTo>
                          <a:cubicBezTo>
                            <a:pt x="1072776" y="149412"/>
                            <a:pt x="1080381" y="154117"/>
                            <a:pt x="1084729" y="161365"/>
                          </a:cubicBezTo>
                          <a:cubicBezTo>
                            <a:pt x="1093512" y="176003"/>
                            <a:pt x="1099904" y="222063"/>
                            <a:pt x="1102659" y="233082"/>
                          </a:cubicBezTo>
                          <a:cubicBezTo>
                            <a:pt x="1104951" y="242249"/>
                            <a:pt x="1109331" y="250809"/>
                            <a:pt x="1111623" y="259976"/>
                          </a:cubicBezTo>
                          <a:cubicBezTo>
                            <a:pt x="1115318" y="274758"/>
                            <a:pt x="1111233" y="292772"/>
                            <a:pt x="1120588" y="304800"/>
                          </a:cubicBezTo>
                          <a:cubicBezTo>
                            <a:pt x="1133817" y="321809"/>
                            <a:pt x="1156447" y="328706"/>
                            <a:pt x="1174376" y="340659"/>
                          </a:cubicBezTo>
                          <a:cubicBezTo>
                            <a:pt x="1183341" y="346635"/>
                            <a:pt x="1193652" y="350970"/>
                            <a:pt x="1201270" y="358588"/>
                          </a:cubicBezTo>
                          <a:cubicBezTo>
                            <a:pt x="1207247" y="364565"/>
                            <a:pt x="1211640" y="372738"/>
                            <a:pt x="1219200" y="376518"/>
                          </a:cubicBezTo>
                          <a:cubicBezTo>
                            <a:pt x="1236104" y="384970"/>
                            <a:pt x="1255059" y="388471"/>
                            <a:pt x="1272988" y="394447"/>
                          </a:cubicBezTo>
                          <a:lnTo>
                            <a:pt x="1299882" y="403412"/>
                          </a:lnTo>
                          <a:lnTo>
                            <a:pt x="1326776" y="412376"/>
                          </a:lnTo>
                          <a:cubicBezTo>
                            <a:pt x="1335741" y="418353"/>
                            <a:pt x="1345490" y="423294"/>
                            <a:pt x="1353670" y="430306"/>
                          </a:cubicBezTo>
                          <a:cubicBezTo>
                            <a:pt x="1366504" y="441307"/>
                            <a:pt x="1389529" y="466165"/>
                            <a:pt x="1389529" y="466165"/>
                          </a:cubicBezTo>
                          <a:cubicBezTo>
                            <a:pt x="1401482" y="463177"/>
                            <a:pt x="1414368" y="462710"/>
                            <a:pt x="1425388" y="457200"/>
                          </a:cubicBezTo>
                          <a:cubicBezTo>
                            <a:pt x="1432948" y="453420"/>
                            <a:pt x="1435163" y="441494"/>
                            <a:pt x="1443317" y="439270"/>
                          </a:cubicBezTo>
                          <a:cubicBezTo>
                            <a:pt x="1469423" y="432150"/>
                            <a:pt x="1497106" y="433294"/>
                            <a:pt x="1524000" y="430306"/>
                          </a:cubicBezTo>
                          <a:cubicBezTo>
                            <a:pt x="1532965" y="427318"/>
                            <a:pt x="1542442" y="425567"/>
                            <a:pt x="1550894" y="421341"/>
                          </a:cubicBezTo>
                          <a:cubicBezTo>
                            <a:pt x="1560531" y="416523"/>
                            <a:pt x="1567014" y="403412"/>
                            <a:pt x="1577788" y="403412"/>
                          </a:cubicBezTo>
                          <a:cubicBezTo>
                            <a:pt x="1596687" y="403412"/>
                            <a:pt x="1631576" y="421341"/>
                            <a:pt x="1631576" y="421341"/>
                          </a:cubicBezTo>
                          <a:cubicBezTo>
                            <a:pt x="1637553" y="427317"/>
                            <a:pt x="1641946" y="435490"/>
                            <a:pt x="1649506" y="439270"/>
                          </a:cubicBezTo>
                          <a:cubicBezTo>
                            <a:pt x="1695163" y="462099"/>
                            <a:pt x="1724041" y="458324"/>
                            <a:pt x="1775012" y="466165"/>
                          </a:cubicBezTo>
                          <a:cubicBezTo>
                            <a:pt x="1815197" y="472347"/>
                            <a:pt x="1814003" y="473185"/>
                            <a:pt x="1846729" y="484094"/>
                          </a:cubicBezTo>
                          <a:cubicBezTo>
                            <a:pt x="1852706" y="490070"/>
                            <a:pt x="1859588" y="495261"/>
                            <a:pt x="1864659" y="502023"/>
                          </a:cubicBezTo>
                          <a:cubicBezTo>
                            <a:pt x="1925479" y="583118"/>
                            <a:pt x="1877327" y="532624"/>
                            <a:pt x="1918447" y="573741"/>
                          </a:cubicBezTo>
                          <a:cubicBezTo>
                            <a:pt x="1921435" y="582706"/>
                            <a:pt x="1921509" y="593256"/>
                            <a:pt x="1927412" y="600635"/>
                          </a:cubicBezTo>
                          <a:cubicBezTo>
                            <a:pt x="1940052" y="616435"/>
                            <a:pt x="1963481" y="621623"/>
                            <a:pt x="1981200" y="627529"/>
                          </a:cubicBezTo>
                          <a:cubicBezTo>
                            <a:pt x="1984188" y="636494"/>
                            <a:pt x="1998026" y="649181"/>
                            <a:pt x="1990164" y="654423"/>
                          </a:cubicBezTo>
                          <a:cubicBezTo>
                            <a:pt x="1986411" y="656925"/>
                            <a:pt x="1934339" y="638803"/>
                            <a:pt x="1927412" y="636494"/>
                          </a:cubicBezTo>
                          <a:cubicBezTo>
                            <a:pt x="1903506" y="639482"/>
                            <a:pt x="1879397" y="641149"/>
                            <a:pt x="1855694" y="645459"/>
                          </a:cubicBezTo>
                          <a:cubicBezTo>
                            <a:pt x="1846397" y="647149"/>
                            <a:pt x="1835482" y="647741"/>
                            <a:pt x="1828800" y="654423"/>
                          </a:cubicBezTo>
                          <a:cubicBezTo>
                            <a:pt x="1822118" y="661105"/>
                            <a:pt x="1825077" y="673455"/>
                            <a:pt x="1819835" y="681318"/>
                          </a:cubicBezTo>
                          <a:cubicBezTo>
                            <a:pt x="1806030" y="702026"/>
                            <a:pt x="1785892" y="712911"/>
                            <a:pt x="1766047" y="726141"/>
                          </a:cubicBezTo>
                          <a:cubicBezTo>
                            <a:pt x="1760070" y="735106"/>
                            <a:pt x="1756530" y="746304"/>
                            <a:pt x="1748117" y="753035"/>
                          </a:cubicBezTo>
                          <a:cubicBezTo>
                            <a:pt x="1724409" y="772001"/>
                            <a:pt x="1678629" y="755915"/>
                            <a:pt x="1658470" y="753035"/>
                          </a:cubicBezTo>
                          <a:cubicBezTo>
                            <a:pt x="1649505" y="747059"/>
                            <a:pt x="1639989" y="741837"/>
                            <a:pt x="1631576" y="735106"/>
                          </a:cubicBezTo>
                          <a:cubicBezTo>
                            <a:pt x="1624976" y="729826"/>
                            <a:pt x="1622099" y="717176"/>
                            <a:pt x="1613647" y="717176"/>
                          </a:cubicBezTo>
                          <a:cubicBezTo>
                            <a:pt x="1599995" y="717176"/>
                            <a:pt x="1551529" y="770330"/>
                            <a:pt x="1550894" y="770965"/>
                          </a:cubicBezTo>
                          <a:lnTo>
                            <a:pt x="1532964" y="788894"/>
                          </a:lnTo>
                          <a:cubicBezTo>
                            <a:pt x="1538941" y="806823"/>
                            <a:pt x="1537530" y="829318"/>
                            <a:pt x="1550894" y="842682"/>
                          </a:cubicBezTo>
                          <a:lnTo>
                            <a:pt x="1586753" y="878541"/>
                          </a:lnTo>
                          <a:cubicBezTo>
                            <a:pt x="1592729" y="896470"/>
                            <a:pt x="1605861" y="913467"/>
                            <a:pt x="1604682" y="932329"/>
                          </a:cubicBezTo>
                          <a:cubicBezTo>
                            <a:pt x="1603212" y="955846"/>
                            <a:pt x="1607444" y="1085069"/>
                            <a:pt x="1577788" y="1129553"/>
                          </a:cubicBezTo>
                          <a:lnTo>
                            <a:pt x="1559859" y="1156447"/>
                          </a:lnTo>
                          <a:cubicBezTo>
                            <a:pt x="1553882" y="1180353"/>
                            <a:pt x="1549722" y="1204788"/>
                            <a:pt x="1541929" y="1228165"/>
                          </a:cubicBezTo>
                          <a:cubicBezTo>
                            <a:pt x="1538941" y="1237130"/>
                            <a:pt x="1537190" y="1246607"/>
                            <a:pt x="1532964" y="1255059"/>
                          </a:cubicBezTo>
                          <a:cubicBezTo>
                            <a:pt x="1528146" y="1264696"/>
                            <a:pt x="1521932" y="1273676"/>
                            <a:pt x="1515035" y="1281953"/>
                          </a:cubicBezTo>
                          <a:cubicBezTo>
                            <a:pt x="1506919" y="1291693"/>
                            <a:pt x="1497106" y="1299882"/>
                            <a:pt x="1488141" y="1308847"/>
                          </a:cubicBezTo>
                          <a:cubicBezTo>
                            <a:pt x="1485153" y="1317812"/>
                            <a:pt x="1485858" y="1329059"/>
                            <a:pt x="1479176" y="1335741"/>
                          </a:cubicBezTo>
                          <a:cubicBezTo>
                            <a:pt x="1472494" y="1342423"/>
                            <a:pt x="1460734" y="1340480"/>
                            <a:pt x="1452282" y="1344706"/>
                          </a:cubicBezTo>
                          <a:cubicBezTo>
                            <a:pt x="1442645" y="1349524"/>
                            <a:pt x="1435025" y="1357817"/>
                            <a:pt x="1425388" y="1362635"/>
                          </a:cubicBezTo>
                          <a:cubicBezTo>
                            <a:pt x="1416936" y="1366861"/>
                            <a:pt x="1406946" y="1367374"/>
                            <a:pt x="1398494" y="1371600"/>
                          </a:cubicBezTo>
                          <a:cubicBezTo>
                            <a:pt x="1388857" y="1376418"/>
                            <a:pt x="1380013" y="1382798"/>
                            <a:pt x="1371600" y="1389529"/>
                          </a:cubicBezTo>
                          <a:cubicBezTo>
                            <a:pt x="1365000" y="1394809"/>
                            <a:pt x="1360918" y="1403110"/>
                            <a:pt x="1353670" y="1407459"/>
                          </a:cubicBezTo>
                          <a:cubicBezTo>
                            <a:pt x="1345567" y="1412321"/>
                            <a:pt x="1335741" y="1413435"/>
                            <a:pt x="1326776" y="1416423"/>
                          </a:cubicBezTo>
                          <a:cubicBezTo>
                            <a:pt x="1317811" y="1422400"/>
                            <a:pt x="1309728" y="1429977"/>
                            <a:pt x="1299882" y="1434353"/>
                          </a:cubicBezTo>
                          <a:cubicBezTo>
                            <a:pt x="1282612" y="1442029"/>
                            <a:pt x="1246094" y="1452282"/>
                            <a:pt x="1246094" y="1452282"/>
                          </a:cubicBezTo>
                          <a:cubicBezTo>
                            <a:pt x="1224855" y="1473521"/>
                            <a:pt x="1204788" y="1495932"/>
                            <a:pt x="1174376" y="1506070"/>
                          </a:cubicBezTo>
                          <a:lnTo>
                            <a:pt x="1147482" y="1515035"/>
                          </a:lnTo>
                          <a:cubicBezTo>
                            <a:pt x="1135529" y="1526988"/>
                            <a:pt x="1125688" y="1541517"/>
                            <a:pt x="1111623" y="1550894"/>
                          </a:cubicBezTo>
                          <a:lnTo>
                            <a:pt x="1057835" y="1586753"/>
                          </a:lnTo>
                          <a:cubicBezTo>
                            <a:pt x="1030530" y="1627711"/>
                            <a:pt x="1047523" y="1606031"/>
                            <a:pt x="1004047" y="1649506"/>
                          </a:cubicBezTo>
                          <a:lnTo>
                            <a:pt x="968188" y="1685365"/>
                          </a:lnTo>
                          <a:cubicBezTo>
                            <a:pt x="962212" y="1694330"/>
                            <a:pt x="959395" y="1706549"/>
                            <a:pt x="950259" y="1712259"/>
                          </a:cubicBezTo>
                          <a:cubicBezTo>
                            <a:pt x="934232" y="1722276"/>
                            <a:pt x="912195" y="1719704"/>
                            <a:pt x="896470" y="1730188"/>
                          </a:cubicBezTo>
                          <a:lnTo>
                            <a:pt x="869576" y="1748118"/>
                          </a:lnTo>
                          <a:cubicBezTo>
                            <a:pt x="861431" y="1760336"/>
                            <a:pt x="847913" y="1784424"/>
                            <a:pt x="833717" y="1792941"/>
                          </a:cubicBezTo>
                          <a:cubicBezTo>
                            <a:pt x="825614" y="1797803"/>
                            <a:pt x="815275" y="1797680"/>
                            <a:pt x="806823" y="1801906"/>
                          </a:cubicBezTo>
                          <a:cubicBezTo>
                            <a:pt x="737310" y="1836663"/>
                            <a:pt x="820634" y="1806266"/>
                            <a:pt x="753035" y="1828800"/>
                          </a:cubicBezTo>
                          <a:cubicBezTo>
                            <a:pt x="741082" y="1825812"/>
                            <a:pt x="725064" y="1829300"/>
                            <a:pt x="717176" y="1819835"/>
                          </a:cubicBezTo>
                          <a:cubicBezTo>
                            <a:pt x="707422" y="1808130"/>
                            <a:pt x="711517" y="1789886"/>
                            <a:pt x="708212" y="1775012"/>
                          </a:cubicBezTo>
                          <a:cubicBezTo>
                            <a:pt x="705539" y="1762984"/>
                            <a:pt x="704757" y="1750173"/>
                            <a:pt x="699247" y="1739153"/>
                          </a:cubicBezTo>
                          <a:cubicBezTo>
                            <a:pt x="689610" y="1719880"/>
                            <a:pt x="675341" y="1703294"/>
                            <a:pt x="663388" y="1685365"/>
                          </a:cubicBezTo>
                          <a:cubicBezTo>
                            <a:pt x="640768" y="1651434"/>
                            <a:pt x="653080" y="1666091"/>
                            <a:pt x="627529" y="1640541"/>
                          </a:cubicBezTo>
                          <a:cubicBezTo>
                            <a:pt x="630517" y="1622612"/>
                            <a:pt x="630112" y="1603772"/>
                            <a:pt x="636494" y="1586753"/>
                          </a:cubicBezTo>
                          <a:cubicBezTo>
                            <a:pt x="639462" y="1578839"/>
                            <a:pt x="653821" y="1577254"/>
                            <a:pt x="654423" y="1568823"/>
                          </a:cubicBezTo>
                          <a:cubicBezTo>
                            <a:pt x="656987" y="1532932"/>
                            <a:pt x="648447" y="1497106"/>
                            <a:pt x="645459" y="1461247"/>
                          </a:cubicBezTo>
                          <a:lnTo>
                            <a:pt x="564776" y="1488141"/>
                          </a:lnTo>
                          <a:cubicBezTo>
                            <a:pt x="555811" y="1491129"/>
                            <a:pt x="547148" y="1495253"/>
                            <a:pt x="537882" y="1497106"/>
                          </a:cubicBezTo>
                          <a:cubicBezTo>
                            <a:pt x="502317" y="1504218"/>
                            <a:pt x="453790" y="1513184"/>
                            <a:pt x="421341" y="1524000"/>
                          </a:cubicBezTo>
                          <a:lnTo>
                            <a:pt x="367553" y="1541929"/>
                          </a:lnTo>
                          <a:cubicBezTo>
                            <a:pt x="358588" y="1544917"/>
                            <a:pt x="349826" y="1548602"/>
                            <a:pt x="340659" y="1550894"/>
                          </a:cubicBezTo>
                          <a:lnTo>
                            <a:pt x="304800" y="1559859"/>
                          </a:lnTo>
                          <a:cubicBezTo>
                            <a:pt x="286871" y="1556871"/>
                            <a:pt x="261577" y="1565685"/>
                            <a:pt x="251012" y="1550894"/>
                          </a:cubicBezTo>
                          <a:cubicBezTo>
                            <a:pt x="240447" y="1536103"/>
                            <a:pt x="256033" y="1514850"/>
                            <a:pt x="259976" y="1497106"/>
                          </a:cubicBezTo>
                          <a:cubicBezTo>
                            <a:pt x="268988" y="1456549"/>
                            <a:pt x="267530" y="1481999"/>
                            <a:pt x="286870" y="1443318"/>
                          </a:cubicBezTo>
                          <a:cubicBezTo>
                            <a:pt x="323985" y="1369087"/>
                            <a:pt x="262383" y="1466601"/>
                            <a:pt x="313764" y="1389529"/>
                          </a:cubicBezTo>
                          <a:cubicBezTo>
                            <a:pt x="316752" y="1347694"/>
                            <a:pt x="314999" y="1305247"/>
                            <a:pt x="322729" y="1264023"/>
                          </a:cubicBezTo>
                          <a:cubicBezTo>
                            <a:pt x="324287" y="1255716"/>
                            <a:pt x="334059" y="1251374"/>
                            <a:pt x="340659" y="1246094"/>
                          </a:cubicBezTo>
                          <a:cubicBezTo>
                            <a:pt x="397192" y="1200870"/>
                            <a:pt x="342201" y="1253518"/>
                            <a:pt x="385482" y="1210235"/>
                          </a:cubicBezTo>
                          <a:cubicBezTo>
                            <a:pt x="367553" y="1204259"/>
                            <a:pt x="350478" y="1194393"/>
                            <a:pt x="331694" y="1192306"/>
                          </a:cubicBezTo>
                          <a:cubicBezTo>
                            <a:pt x="304800" y="1189318"/>
                            <a:pt x="277834" y="1186917"/>
                            <a:pt x="251012" y="1183341"/>
                          </a:cubicBezTo>
                          <a:cubicBezTo>
                            <a:pt x="232994" y="1180939"/>
                            <a:pt x="215241" y="1176778"/>
                            <a:pt x="197223" y="1174376"/>
                          </a:cubicBezTo>
                          <a:cubicBezTo>
                            <a:pt x="170401" y="1170800"/>
                            <a:pt x="143435" y="1168400"/>
                            <a:pt x="116541" y="1165412"/>
                          </a:cubicBezTo>
                          <a:cubicBezTo>
                            <a:pt x="52532" y="1144075"/>
                            <a:pt x="73237" y="1163207"/>
                            <a:pt x="44823" y="1120588"/>
                          </a:cubicBezTo>
                          <a:cubicBezTo>
                            <a:pt x="34395" y="1089303"/>
                            <a:pt x="28597" y="1086731"/>
                            <a:pt x="44823" y="1048870"/>
                          </a:cubicBezTo>
                          <a:cubicBezTo>
                            <a:pt x="48152" y="1041101"/>
                            <a:pt x="56776" y="1036917"/>
                            <a:pt x="62753" y="1030941"/>
                          </a:cubicBezTo>
                          <a:cubicBezTo>
                            <a:pt x="59765" y="1010023"/>
                            <a:pt x="58539" y="988777"/>
                            <a:pt x="53788" y="968188"/>
                          </a:cubicBezTo>
                          <a:cubicBezTo>
                            <a:pt x="53785" y="968177"/>
                            <a:pt x="31378" y="900958"/>
                            <a:pt x="26894" y="887506"/>
                          </a:cubicBezTo>
                          <a:lnTo>
                            <a:pt x="8964" y="833718"/>
                          </a:lnTo>
                          <a:lnTo>
                            <a:pt x="0" y="806823"/>
                          </a:lnTo>
                          <a:cubicBezTo>
                            <a:pt x="2988" y="779929"/>
                            <a:pt x="407" y="751812"/>
                            <a:pt x="8964" y="726141"/>
                          </a:cubicBezTo>
                          <a:cubicBezTo>
                            <a:pt x="19100" y="695731"/>
                            <a:pt x="41515" y="675661"/>
                            <a:pt x="62753" y="654423"/>
                          </a:cubicBezTo>
                          <a:cubicBezTo>
                            <a:pt x="63298" y="647331"/>
                            <a:pt x="67825" y="527343"/>
                            <a:pt x="80682" y="493059"/>
                          </a:cubicBezTo>
                          <a:cubicBezTo>
                            <a:pt x="84465" y="482971"/>
                            <a:pt x="91881" y="474578"/>
                            <a:pt x="98612" y="466165"/>
                          </a:cubicBezTo>
                          <a:cubicBezTo>
                            <a:pt x="117238" y="442882"/>
                            <a:pt x="120675" y="452380"/>
                            <a:pt x="134470" y="421341"/>
                          </a:cubicBezTo>
                          <a:cubicBezTo>
                            <a:pt x="142146" y="404071"/>
                            <a:pt x="152400" y="367553"/>
                            <a:pt x="152400" y="367553"/>
                          </a:cubicBezTo>
                          <a:cubicBezTo>
                            <a:pt x="149412" y="328706"/>
                            <a:pt x="149512" y="289497"/>
                            <a:pt x="143435" y="251012"/>
                          </a:cubicBezTo>
                          <a:cubicBezTo>
                            <a:pt x="140487" y="232344"/>
                            <a:pt x="125506" y="197223"/>
                            <a:pt x="125506" y="197223"/>
                          </a:cubicBezTo>
                          <a:lnTo>
                            <a:pt x="143435" y="107576"/>
                          </a:ln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5" name="Freeform 34"/>
                    <p:cNvSpPr/>
                    <p:nvPr/>
                  </p:nvSpPr>
                  <p:spPr>
                    <a:xfrm>
                      <a:off x="3863788" y="1361442"/>
                      <a:ext cx="2068286" cy="1689119"/>
                    </a:xfrm>
                    <a:custGeom>
                      <a:avLst/>
                      <a:gdLst>
                        <a:gd name="connsiteX0" fmla="*/ 484095 w 2017059"/>
                        <a:gd name="connsiteY0" fmla="*/ 277906 h 1703791"/>
                        <a:gd name="connsiteX1" fmla="*/ 466165 w 2017059"/>
                        <a:gd name="connsiteY1" fmla="*/ 322730 h 1703791"/>
                        <a:gd name="connsiteX2" fmla="*/ 439271 w 2017059"/>
                        <a:gd name="connsiteY2" fmla="*/ 331694 h 1703791"/>
                        <a:gd name="connsiteX3" fmla="*/ 376518 w 2017059"/>
                        <a:gd name="connsiteY3" fmla="*/ 340659 h 1703791"/>
                        <a:gd name="connsiteX4" fmla="*/ 367553 w 2017059"/>
                        <a:gd name="connsiteY4" fmla="*/ 502024 h 1703791"/>
                        <a:gd name="connsiteX5" fmla="*/ 358589 w 2017059"/>
                        <a:gd name="connsiteY5" fmla="*/ 528918 h 1703791"/>
                        <a:gd name="connsiteX6" fmla="*/ 322730 w 2017059"/>
                        <a:gd name="connsiteY6" fmla="*/ 564777 h 1703791"/>
                        <a:gd name="connsiteX7" fmla="*/ 304800 w 2017059"/>
                        <a:gd name="connsiteY7" fmla="*/ 582706 h 1703791"/>
                        <a:gd name="connsiteX8" fmla="*/ 277906 w 2017059"/>
                        <a:gd name="connsiteY8" fmla="*/ 627530 h 1703791"/>
                        <a:gd name="connsiteX9" fmla="*/ 242047 w 2017059"/>
                        <a:gd name="connsiteY9" fmla="*/ 681318 h 1703791"/>
                        <a:gd name="connsiteX10" fmla="*/ 224118 w 2017059"/>
                        <a:gd name="connsiteY10" fmla="*/ 708212 h 1703791"/>
                        <a:gd name="connsiteX11" fmla="*/ 215153 w 2017059"/>
                        <a:gd name="connsiteY11" fmla="*/ 735106 h 1703791"/>
                        <a:gd name="connsiteX12" fmla="*/ 197224 w 2017059"/>
                        <a:gd name="connsiteY12" fmla="*/ 753036 h 1703791"/>
                        <a:gd name="connsiteX13" fmla="*/ 161365 w 2017059"/>
                        <a:gd name="connsiteY13" fmla="*/ 797859 h 1703791"/>
                        <a:gd name="connsiteX14" fmla="*/ 134471 w 2017059"/>
                        <a:gd name="connsiteY14" fmla="*/ 806824 h 1703791"/>
                        <a:gd name="connsiteX15" fmla="*/ 107577 w 2017059"/>
                        <a:gd name="connsiteY15" fmla="*/ 824753 h 1703791"/>
                        <a:gd name="connsiteX16" fmla="*/ 80683 w 2017059"/>
                        <a:gd name="connsiteY16" fmla="*/ 833718 h 1703791"/>
                        <a:gd name="connsiteX17" fmla="*/ 35859 w 2017059"/>
                        <a:gd name="connsiteY17" fmla="*/ 869577 h 1703791"/>
                        <a:gd name="connsiteX18" fmla="*/ 8965 w 2017059"/>
                        <a:gd name="connsiteY18" fmla="*/ 950259 h 1703791"/>
                        <a:gd name="connsiteX19" fmla="*/ 0 w 2017059"/>
                        <a:gd name="connsiteY19" fmla="*/ 977153 h 1703791"/>
                        <a:gd name="connsiteX20" fmla="*/ 8965 w 2017059"/>
                        <a:gd name="connsiteY20" fmla="*/ 1013012 h 1703791"/>
                        <a:gd name="connsiteX21" fmla="*/ 44824 w 2017059"/>
                        <a:gd name="connsiteY21" fmla="*/ 1048871 h 1703791"/>
                        <a:gd name="connsiteX22" fmla="*/ 62753 w 2017059"/>
                        <a:gd name="connsiteY22" fmla="*/ 1075765 h 1703791"/>
                        <a:gd name="connsiteX23" fmla="*/ 98612 w 2017059"/>
                        <a:gd name="connsiteY23" fmla="*/ 1111624 h 1703791"/>
                        <a:gd name="connsiteX24" fmla="*/ 116542 w 2017059"/>
                        <a:gd name="connsiteY24" fmla="*/ 1129553 h 1703791"/>
                        <a:gd name="connsiteX25" fmla="*/ 143436 w 2017059"/>
                        <a:gd name="connsiteY25" fmla="*/ 1174377 h 1703791"/>
                        <a:gd name="connsiteX26" fmla="*/ 161365 w 2017059"/>
                        <a:gd name="connsiteY26" fmla="*/ 1201271 h 1703791"/>
                        <a:gd name="connsiteX27" fmla="*/ 197224 w 2017059"/>
                        <a:gd name="connsiteY27" fmla="*/ 1237130 h 1703791"/>
                        <a:gd name="connsiteX28" fmla="*/ 251012 w 2017059"/>
                        <a:gd name="connsiteY28" fmla="*/ 1255059 h 1703791"/>
                        <a:gd name="connsiteX29" fmla="*/ 277906 w 2017059"/>
                        <a:gd name="connsiteY29" fmla="*/ 1264024 h 1703791"/>
                        <a:gd name="connsiteX30" fmla="*/ 412377 w 2017059"/>
                        <a:gd name="connsiteY30" fmla="*/ 1272988 h 1703791"/>
                        <a:gd name="connsiteX31" fmla="*/ 421342 w 2017059"/>
                        <a:gd name="connsiteY31" fmla="*/ 1237130 h 1703791"/>
                        <a:gd name="connsiteX32" fmla="*/ 430306 w 2017059"/>
                        <a:gd name="connsiteY32" fmla="*/ 1210236 h 1703791"/>
                        <a:gd name="connsiteX33" fmla="*/ 475130 w 2017059"/>
                        <a:gd name="connsiteY33" fmla="*/ 1183341 h 1703791"/>
                        <a:gd name="connsiteX34" fmla="*/ 528918 w 2017059"/>
                        <a:gd name="connsiteY34" fmla="*/ 1174377 h 1703791"/>
                        <a:gd name="connsiteX35" fmla="*/ 627530 w 2017059"/>
                        <a:gd name="connsiteY35" fmla="*/ 1156447 h 1703791"/>
                        <a:gd name="connsiteX36" fmla="*/ 717177 w 2017059"/>
                        <a:gd name="connsiteY36" fmla="*/ 1165412 h 1703791"/>
                        <a:gd name="connsiteX37" fmla="*/ 744071 w 2017059"/>
                        <a:gd name="connsiteY37" fmla="*/ 1183341 h 1703791"/>
                        <a:gd name="connsiteX38" fmla="*/ 779930 w 2017059"/>
                        <a:gd name="connsiteY38" fmla="*/ 1219200 h 1703791"/>
                        <a:gd name="connsiteX39" fmla="*/ 806824 w 2017059"/>
                        <a:gd name="connsiteY39" fmla="*/ 1228165 h 1703791"/>
                        <a:gd name="connsiteX40" fmla="*/ 851647 w 2017059"/>
                        <a:gd name="connsiteY40" fmla="*/ 1264024 h 1703791"/>
                        <a:gd name="connsiteX41" fmla="*/ 860612 w 2017059"/>
                        <a:gd name="connsiteY41" fmla="*/ 1290918 h 1703791"/>
                        <a:gd name="connsiteX42" fmla="*/ 878542 w 2017059"/>
                        <a:gd name="connsiteY42" fmla="*/ 1308847 h 1703791"/>
                        <a:gd name="connsiteX43" fmla="*/ 896471 w 2017059"/>
                        <a:gd name="connsiteY43" fmla="*/ 1362636 h 1703791"/>
                        <a:gd name="connsiteX44" fmla="*/ 896471 w 2017059"/>
                        <a:gd name="connsiteY44" fmla="*/ 1622612 h 1703791"/>
                        <a:gd name="connsiteX45" fmla="*/ 905436 w 2017059"/>
                        <a:gd name="connsiteY45" fmla="*/ 1649506 h 1703791"/>
                        <a:gd name="connsiteX46" fmla="*/ 932330 w 2017059"/>
                        <a:gd name="connsiteY46" fmla="*/ 1640541 h 1703791"/>
                        <a:gd name="connsiteX47" fmla="*/ 986118 w 2017059"/>
                        <a:gd name="connsiteY47" fmla="*/ 1604683 h 1703791"/>
                        <a:gd name="connsiteX48" fmla="*/ 1084730 w 2017059"/>
                        <a:gd name="connsiteY48" fmla="*/ 1613647 h 1703791"/>
                        <a:gd name="connsiteX49" fmla="*/ 1111624 w 2017059"/>
                        <a:gd name="connsiteY49" fmla="*/ 1622612 h 1703791"/>
                        <a:gd name="connsiteX50" fmla="*/ 1156447 w 2017059"/>
                        <a:gd name="connsiteY50" fmla="*/ 1667436 h 1703791"/>
                        <a:gd name="connsiteX51" fmla="*/ 1183342 w 2017059"/>
                        <a:gd name="connsiteY51" fmla="*/ 1685365 h 1703791"/>
                        <a:gd name="connsiteX52" fmla="*/ 1237130 w 2017059"/>
                        <a:gd name="connsiteY52" fmla="*/ 1703294 h 1703791"/>
                        <a:gd name="connsiteX53" fmla="*/ 1317812 w 2017059"/>
                        <a:gd name="connsiteY53" fmla="*/ 1694330 h 1703791"/>
                        <a:gd name="connsiteX54" fmla="*/ 1299883 w 2017059"/>
                        <a:gd name="connsiteY54" fmla="*/ 1613647 h 1703791"/>
                        <a:gd name="connsiteX55" fmla="*/ 1272989 w 2017059"/>
                        <a:gd name="connsiteY55" fmla="*/ 1506071 h 1703791"/>
                        <a:gd name="connsiteX56" fmla="*/ 1264024 w 2017059"/>
                        <a:gd name="connsiteY56" fmla="*/ 1479177 h 1703791"/>
                        <a:gd name="connsiteX57" fmla="*/ 1272989 w 2017059"/>
                        <a:gd name="connsiteY57" fmla="*/ 1434353 h 1703791"/>
                        <a:gd name="connsiteX58" fmla="*/ 1515036 w 2017059"/>
                        <a:gd name="connsiteY58" fmla="*/ 1452283 h 1703791"/>
                        <a:gd name="connsiteX59" fmla="*/ 1550895 w 2017059"/>
                        <a:gd name="connsiteY59" fmla="*/ 1443318 h 1703791"/>
                        <a:gd name="connsiteX60" fmla="*/ 1559859 w 2017059"/>
                        <a:gd name="connsiteY60" fmla="*/ 1371600 h 1703791"/>
                        <a:gd name="connsiteX61" fmla="*/ 1586753 w 2017059"/>
                        <a:gd name="connsiteY61" fmla="*/ 1317812 h 1703791"/>
                        <a:gd name="connsiteX62" fmla="*/ 1613647 w 2017059"/>
                        <a:gd name="connsiteY62" fmla="*/ 1308847 h 1703791"/>
                        <a:gd name="connsiteX63" fmla="*/ 1721224 w 2017059"/>
                        <a:gd name="connsiteY63" fmla="*/ 1299883 h 1703791"/>
                        <a:gd name="connsiteX64" fmla="*/ 1757083 w 2017059"/>
                        <a:gd name="connsiteY64" fmla="*/ 1353671 h 1703791"/>
                        <a:gd name="connsiteX65" fmla="*/ 1775012 w 2017059"/>
                        <a:gd name="connsiteY65" fmla="*/ 1326777 h 1703791"/>
                        <a:gd name="connsiteX66" fmla="*/ 1801906 w 2017059"/>
                        <a:gd name="connsiteY66" fmla="*/ 1317812 h 1703791"/>
                        <a:gd name="connsiteX67" fmla="*/ 1819836 w 2017059"/>
                        <a:gd name="connsiteY67" fmla="*/ 1299883 h 1703791"/>
                        <a:gd name="connsiteX68" fmla="*/ 2008095 w 2017059"/>
                        <a:gd name="connsiteY68" fmla="*/ 1290918 h 1703791"/>
                        <a:gd name="connsiteX69" fmla="*/ 2017059 w 2017059"/>
                        <a:gd name="connsiteY69" fmla="*/ 1264024 h 1703791"/>
                        <a:gd name="connsiteX70" fmla="*/ 2008095 w 2017059"/>
                        <a:gd name="connsiteY70" fmla="*/ 1183341 h 1703791"/>
                        <a:gd name="connsiteX71" fmla="*/ 1990165 w 2017059"/>
                        <a:gd name="connsiteY71" fmla="*/ 1120588 h 1703791"/>
                        <a:gd name="connsiteX72" fmla="*/ 1981200 w 2017059"/>
                        <a:gd name="connsiteY72" fmla="*/ 1084730 h 1703791"/>
                        <a:gd name="connsiteX73" fmla="*/ 1972236 w 2017059"/>
                        <a:gd name="connsiteY73" fmla="*/ 1013012 h 1703791"/>
                        <a:gd name="connsiteX74" fmla="*/ 1963271 w 2017059"/>
                        <a:gd name="connsiteY74" fmla="*/ 977153 h 1703791"/>
                        <a:gd name="connsiteX75" fmla="*/ 1954306 w 2017059"/>
                        <a:gd name="connsiteY75" fmla="*/ 600636 h 1703791"/>
                        <a:gd name="connsiteX76" fmla="*/ 1936377 w 2017059"/>
                        <a:gd name="connsiteY76" fmla="*/ 546847 h 1703791"/>
                        <a:gd name="connsiteX77" fmla="*/ 1909483 w 2017059"/>
                        <a:gd name="connsiteY77" fmla="*/ 484094 h 1703791"/>
                        <a:gd name="connsiteX78" fmla="*/ 1891553 w 2017059"/>
                        <a:gd name="connsiteY78" fmla="*/ 430306 h 1703791"/>
                        <a:gd name="connsiteX79" fmla="*/ 1855695 w 2017059"/>
                        <a:gd name="connsiteY79" fmla="*/ 322730 h 1703791"/>
                        <a:gd name="connsiteX80" fmla="*/ 1846730 w 2017059"/>
                        <a:gd name="connsiteY80" fmla="*/ 295836 h 1703791"/>
                        <a:gd name="connsiteX81" fmla="*/ 1837765 w 2017059"/>
                        <a:gd name="connsiteY81" fmla="*/ 268941 h 1703791"/>
                        <a:gd name="connsiteX82" fmla="*/ 1819836 w 2017059"/>
                        <a:gd name="connsiteY82" fmla="*/ 233083 h 1703791"/>
                        <a:gd name="connsiteX83" fmla="*/ 1801906 w 2017059"/>
                        <a:gd name="connsiteY83" fmla="*/ 179294 h 1703791"/>
                        <a:gd name="connsiteX84" fmla="*/ 1783977 w 2017059"/>
                        <a:gd name="connsiteY84" fmla="*/ 125506 h 1703791"/>
                        <a:gd name="connsiteX85" fmla="*/ 1775012 w 2017059"/>
                        <a:gd name="connsiteY85" fmla="*/ 98612 h 1703791"/>
                        <a:gd name="connsiteX86" fmla="*/ 1766047 w 2017059"/>
                        <a:gd name="connsiteY86" fmla="*/ 71718 h 1703791"/>
                        <a:gd name="connsiteX87" fmla="*/ 1748118 w 2017059"/>
                        <a:gd name="connsiteY87" fmla="*/ 0 h 1703791"/>
                        <a:gd name="connsiteX88" fmla="*/ 1730189 w 2017059"/>
                        <a:gd name="connsiteY88" fmla="*/ 17930 h 1703791"/>
                        <a:gd name="connsiteX89" fmla="*/ 1721224 w 2017059"/>
                        <a:gd name="connsiteY89" fmla="*/ 44824 h 1703791"/>
                        <a:gd name="connsiteX90" fmla="*/ 1667436 w 2017059"/>
                        <a:gd name="connsiteY90" fmla="*/ 71718 h 1703791"/>
                        <a:gd name="connsiteX91" fmla="*/ 1631577 w 2017059"/>
                        <a:gd name="connsiteY91" fmla="*/ 80683 h 1703791"/>
                        <a:gd name="connsiteX92" fmla="*/ 1577789 w 2017059"/>
                        <a:gd name="connsiteY92" fmla="*/ 98612 h 1703791"/>
                        <a:gd name="connsiteX93" fmla="*/ 1559859 w 2017059"/>
                        <a:gd name="connsiteY93" fmla="*/ 116541 h 1703791"/>
                        <a:gd name="connsiteX94" fmla="*/ 1532965 w 2017059"/>
                        <a:gd name="connsiteY94" fmla="*/ 125506 h 1703791"/>
                        <a:gd name="connsiteX95" fmla="*/ 1497106 w 2017059"/>
                        <a:gd name="connsiteY95" fmla="*/ 161365 h 1703791"/>
                        <a:gd name="connsiteX96" fmla="*/ 1488142 w 2017059"/>
                        <a:gd name="connsiteY96" fmla="*/ 188259 h 1703791"/>
                        <a:gd name="connsiteX97" fmla="*/ 1461247 w 2017059"/>
                        <a:gd name="connsiteY97" fmla="*/ 206188 h 1703791"/>
                        <a:gd name="connsiteX98" fmla="*/ 1407459 w 2017059"/>
                        <a:gd name="connsiteY98" fmla="*/ 233083 h 1703791"/>
                        <a:gd name="connsiteX99" fmla="*/ 1353671 w 2017059"/>
                        <a:gd name="connsiteY99" fmla="*/ 268941 h 1703791"/>
                        <a:gd name="connsiteX100" fmla="*/ 1308847 w 2017059"/>
                        <a:gd name="connsiteY100" fmla="*/ 322730 h 1703791"/>
                        <a:gd name="connsiteX101" fmla="*/ 1281953 w 2017059"/>
                        <a:gd name="connsiteY101" fmla="*/ 340659 h 1703791"/>
                        <a:gd name="connsiteX102" fmla="*/ 1246095 w 2017059"/>
                        <a:gd name="connsiteY102" fmla="*/ 385483 h 1703791"/>
                        <a:gd name="connsiteX103" fmla="*/ 1201271 w 2017059"/>
                        <a:gd name="connsiteY103" fmla="*/ 430306 h 1703791"/>
                        <a:gd name="connsiteX104" fmla="*/ 1147483 w 2017059"/>
                        <a:gd name="connsiteY104" fmla="*/ 448236 h 1703791"/>
                        <a:gd name="connsiteX105" fmla="*/ 1102659 w 2017059"/>
                        <a:gd name="connsiteY105" fmla="*/ 475130 h 1703791"/>
                        <a:gd name="connsiteX106" fmla="*/ 1075765 w 2017059"/>
                        <a:gd name="connsiteY106" fmla="*/ 502024 h 1703791"/>
                        <a:gd name="connsiteX107" fmla="*/ 1013012 w 2017059"/>
                        <a:gd name="connsiteY107" fmla="*/ 519953 h 1703791"/>
                        <a:gd name="connsiteX108" fmla="*/ 959224 w 2017059"/>
                        <a:gd name="connsiteY108" fmla="*/ 537883 h 1703791"/>
                        <a:gd name="connsiteX109" fmla="*/ 923365 w 2017059"/>
                        <a:gd name="connsiteY109" fmla="*/ 493059 h 1703791"/>
                        <a:gd name="connsiteX110" fmla="*/ 905436 w 2017059"/>
                        <a:gd name="connsiteY110" fmla="*/ 466165 h 1703791"/>
                        <a:gd name="connsiteX111" fmla="*/ 887506 w 2017059"/>
                        <a:gd name="connsiteY111" fmla="*/ 412377 h 1703791"/>
                        <a:gd name="connsiteX112" fmla="*/ 869577 w 2017059"/>
                        <a:gd name="connsiteY112" fmla="*/ 394447 h 1703791"/>
                        <a:gd name="connsiteX113" fmla="*/ 833718 w 2017059"/>
                        <a:gd name="connsiteY113" fmla="*/ 340659 h 1703791"/>
                        <a:gd name="connsiteX114" fmla="*/ 842683 w 2017059"/>
                        <a:gd name="connsiteY114" fmla="*/ 286871 h 1703791"/>
                        <a:gd name="connsiteX115" fmla="*/ 851647 w 2017059"/>
                        <a:gd name="connsiteY115" fmla="*/ 251012 h 1703791"/>
                        <a:gd name="connsiteX116" fmla="*/ 842683 w 2017059"/>
                        <a:gd name="connsiteY116" fmla="*/ 197224 h 1703791"/>
                        <a:gd name="connsiteX117" fmla="*/ 788895 w 2017059"/>
                        <a:gd name="connsiteY117" fmla="*/ 215153 h 1703791"/>
                        <a:gd name="connsiteX118" fmla="*/ 735106 w 2017059"/>
                        <a:gd name="connsiteY118" fmla="*/ 242047 h 1703791"/>
                        <a:gd name="connsiteX119" fmla="*/ 681318 w 2017059"/>
                        <a:gd name="connsiteY119" fmla="*/ 259977 h 1703791"/>
                        <a:gd name="connsiteX120" fmla="*/ 654424 w 2017059"/>
                        <a:gd name="connsiteY120" fmla="*/ 268941 h 1703791"/>
                        <a:gd name="connsiteX121" fmla="*/ 600636 w 2017059"/>
                        <a:gd name="connsiteY121" fmla="*/ 251012 h 1703791"/>
                        <a:gd name="connsiteX122" fmla="*/ 573742 w 2017059"/>
                        <a:gd name="connsiteY122" fmla="*/ 242047 h 1703791"/>
                        <a:gd name="connsiteX123" fmla="*/ 546847 w 2017059"/>
                        <a:gd name="connsiteY123" fmla="*/ 251012 h 1703791"/>
                        <a:gd name="connsiteX124" fmla="*/ 510989 w 2017059"/>
                        <a:gd name="connsiteY124" fmla="*/ 259977 h 1703791"/>
                        <a:gd name="connsiteX125" fmla="*/ 484095 w 2017059"/>
                        <a:gd name="connsiteY125" fmla="*/ 277906 h 17037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</a:cxnLst>
                      <a:rect l="l" t="t" r="r" b="b"/>
                      <a:pathLst>
                        <a:path w="2017059" h="1703791">
                          <a:moveTo>
                            <a:pt x="484095" y="277906"/>
                          </a:moveTo>
                          <a:cubicBezTo>
                            <a:pt x="476624" y="288365"/>
                            <a:pt x="476467" y="310368"/>
                            <a:pt x="466165" y="322730"/>
                          </a:cubicBezTo>
                          <a:cubicBezTo>
                            <a:pt x="460116" y="329989"/>
                            <a:pt x="448537" y="329841"/>
                            <a:pt x="439271" y="331694"/>
                          </a:cubicBezTo>
                          <a:cubicBezTo>
                            <a:pt x="418551" y="335838"/>
                            <a:pt x="397436" y="337671"/>
                            <a:pt x="376518" y="340659"/>
                          </a:cubicBezTo>
                          <a:cubicBezTo>
                            <a:pt x="373530" y="394447"/>
                            <a:pt x="372660" y="448395"/>
                            <a:pt x="367553" y="502024"/>
                          </a:cubicBezTo>
                          <a:cubicBezTo>
                            <a:pt x="366657" y="511431"/>
                            <a:pt x="364081" y="521229"/>
                            <a:pt x="358589" y="528918"/>
                          </a:cubicBezTo>
                          <a:cubicBezTo>
                            <a:pt x="348764" y="542673"/>
                            <a:pt x="334683" y="552824"/>
                            <a:pt x="322730" y="564777"/>
                          </a:cubicBezTo>
                          <a:lnTo>
                            <a:pt x="304800" y="582706"/>
                          </a:lnTo>
                          <a:cubicBezTo>
                            <a:pt x="287661" y="634126"/>
                            <a:pt x="307439" y="588153"/>
                            <a:pt x="277906" y="627530"/>
                          </a:cubicBezTo>
                          <a:cubicBezTo>
                            <a:pt x="264977" y="644769"/>
                            <a:pt x="254000" y="663389"/>
                            <a:pt x="242047" y="681318"/>
                          </a:cubicBezTo>
                          <a:cubicBezTo>
                            <a:pt x="236071" y="690283"/>
                            <a:pt x="227525" y="697991"/>
                            <a:pt x="224118" y="708212"/>
                          </a:cubicBezTo>
                          <a:cubicBezTo>
                            <a:pt x="221130" y="717177"/>
                            <a:pt x="220015" y="727003"/>
                            <a:pt x="215153" y="735106"/>
                          </a:cubicBezTo>
                          <a:cubicBezTo>
                            <a:pt x="210805" y="742354"/>
                            <a:pt x="202504" y="746436"/>
                            <a:pt x="197224" y="753036"/>
                          </a:cubicBezTo>
                          <a:cubicBezTo>
                            <a:pt x="185947" y="767133"/>
                            <a:pt x="178018" y="787868"/>
                            <a:pt x="161365" y="797859"/>
                          </a:cubicBezTo>
                          <a:cubicBezTo>
                            <a:pt x="153262" y="802721"/>
                            <a:pt x="142923" y="802598"/>
                            <a:pt x="134471" y="806824"/>
                          </a:cubicBezTo>
                          <a:cubicBezTo>
                            <a:pt x="124834" y="811642"/>
                            <a:pt x="117214" y="819935"/>
                            <a:pt x="107577" y="824753"/>
                          </a:cubicBezTo>
                          <a:cubicBezTo>
                            <a:pt x="99125" y="828979"/>
                            <a:pt x="89135" y="829492"/>
                            <a:pt x="80683" y="833718"/>
                          </a:cubicBezTo>
                          <a:cubicBezTo>
                            <a:pt x="58064" y="845027"/>
                            <a:pt x="52536" y="852900"/>
                            <a:pt x="35859" y="869577"/>
                          </a:cubicBezTo>
                          <a:lnTo>
                            <a:pt x="8965" y="950259"/>
                          </a:lnTo>
                          <a:lnTo>
                            <a:pt x="0" y="977153"/>
                          </a:lnTo>
                          <a:cubicBezTo>
                            <a:pt x="2988" y="989106"/>
                            <a:pt x="2435" y="1002564"/>
                            <a:pt x="8965" y="1013012"/>
                          </a:cubicBezTo>
                          <a:cubicBezTo>
                            <a:pt x="17924" y="1027347"/>
                            <a:pt x="35447" y="1034806"/>
                            <a:pt x="44824" y="1048871"/>
                          </a:cubicBezTo>
                          <a:cubicBezTo>
                            <a:pt x="50800" y="1057836"/>
                            <a:pt x="55741" y="1067585"/>
                            <a:pt x="62753" y="1075765"/>
                          </a:cubicBezTo>
                          <a:cubicBezTo>
                            <a:pt x="73754" y="1088600"/>
                            <a:pt x="86659" y="1099671"/>
                            <a:pt x="98612" y="1111624"/>
                          </a:cubicBezTo>
                          <a:lnTo>
                            <a:pt x="116542" y="1129553"/>
                          </a:lnTo>
                          <a:cubicBezTo>
                            <a:pt x="132109" y="1176258"/>
                            <a:pt x="115309" y="1139217"/>
                            <a:pt x="143436" y="1174377"/>
                          </a:cubicBezTo>
                          <a:cubicBezTo>
                            <a:pt x="150167" y="1182790"/>
                            <a:pt x="154353" y="1193091"/>
                            <a:pt x="161365" y="1201271"/>
                          </a:cubicBezTo>
                          <a:cubicBezTo>
                            <a:pt x="172366" y="1214106"/>
                            <a:pt x="181187" y="1231785"/>
                            <a:pt x="197224" y="1237130"/>
                          </a:cubicBezTo>
                          <a:lnTo>
                            <a:pt x="251012" y="1255059"/>
                          </a:lnTo>
                          <a:lnTo>
                            <a:pt x="277906" y="1264024"/>
                          </a:lnTo>
                          <a:cubicBezTo>
                            <a:pt x="317789" y="1303905"/>
                            <a:pt x="313212" y="1308403"/>
                            <a:pt x="412377" y="1272988"/>
                          </a:cubicBezTo>
                          <a:cubicBezTo>
                            <a:pt x="423980" y="1268844"/>
                            <a:pt x="417957" y="1248977"/>
                            <a:pt x="421342" y="1237130"/>
                          </a:cubicBezTo>
                          <a:cubicBezTo>
                            <a:pt x="423938" y="1228044"/>
                            <a:pt x="425444" y="1218339"/>
                            <a:pt x="430306" y="1210236"/>
                          </a:cubicBezTo>
                          <a:cubicBezTo>
                            <a:pt x="441156" y="1192153"/>
                            <a:pt x="455603" y="1187680"/>
                            <a:pt x="475130" y="1183341"/>
                          </a:cubicBezTo>
                          <a:cubicBezTo>
                            <a:pt x="492874" y="1179398"/>
                            <a:pt x="510989" y="1177365"/>
                            <a:pt x="528918" y="1174377"/>
                          </a:cubicBezTo>
                          <a:cubicBezTo>
                            <a:pt x="566740" y="1161769"/>
                            <a:pt x="576846" y="1156447"/>
                            <a:pt x="627530" y="1156447"/>
                          </a:cubicBezTo>
                          <a:cubicBezTo>
                            <a:pt x="657561" y="1156447"/>
                            <a:pt x="687295" y="1162424"/>
                            <a:pt x="717177" y="1165412"/>
                          </a:cubicBezTo>
                          <a:cubicBezTo>
                            <a:pt x="726142" y="1171388"/>
                            <a:pt x="735891" y="1176329"/>
                            <a:pt x="744071" y="1183341"/>
                          </a:cubicBezTo>
                          <a:cubicBezTo>
                            <a:pt x="756906" y="1194342"/>
                            <a:pt x="763893" y="1213854"/>
                            <a:pt x="779930" y="1219200"/>
                          </a:cubicBezTo>
                          <a:cubicBezTo>
                            <a:pt x="788895" y="1222188"/>
                            <a:pt x="798372" y="1223939"/>
                            <a:pt x="806824" y="1228165"/>
                          </a:cubicBezTo>
                          <a:cubicBezTo>
                            <a:pt x="829444" y="1239475"/>
                            <a:pt x="834970" y="1247346"/>
                            <a:pt x="851647" y="1264024"/>
                          </a:cubicBezTo>
                          <a:cubicBezTo>
                            <a:pt x="854635" y="1272989"/>
                            <a:pt x="855750" y="1282815"/>
                            <a:pt x="860612" y="1290918"/>
                          </a:cubicBezTo>
                          <a:cubicBezTo>
                            <a:pt x="864961" y="1298165"/>
                            <a:pt x="874762" y="1301287"/>
                            <a:pt x="878542" y="1308847"/>
                          </a:cubicBezTo>
                          <a:cubicBezTo>
                            <a:pt x="886994" y="1325751"/>
                            <a:pt x="896471" y="1362636"/>
                            <a:pt x="896471" y="1362636"/>
                          </a:cubicBezTo>
                          <a:cubicBezTo>
                            <a:pt x="885772" y="1491016"/>
                            <a:pt x="881868" y="1476588"/>
                            <a:pt x="896471" y="1622612"/>
                          </a:cubicBezTo>
                          <a:cubicBezTo>
                            <a:pt x="897411" y="1632015"/>
                            <a:pt x="902448" y="1640541"/>
                            <a:pt x="905436" y="1649506"/>
                          </a:cubicBezTo>
                          <a:cubicBezTo>
                            <a:pt x="914401" y="1646518"/>
                            <a:pt x="924070" y="1645130"/>
                            <a:pt x="932330" y="1640541"/>
                          </a:cubicBezTo>
                          <a:cubicBezTo>
                            <a:pt x="951167" y="1630076"/>
                            <a:pt x="986118" y="1604683"/>
                            <a:pt x="986118" y="1604683"/>
                          </a:cubicBezTo>
                          <a:cubicBezTo>
                            <a:pt x="1018989" y="1607671"/>
                            <a:pt x="1052056" y="1608979"/>
                            <a:pt x="1084730" y="1613647"/>
                          </a:cubicBezTo>
                          <a:cubicBezTo>
                            <a:pt x="1094085" y="1614983"/>
                            <a:pt x="1104064" y="1616942"/>
                            <a:pt x="1111624" y="1622612"/>
                          </a:cubicBezTo>
                          <a:cubicBezTo>
                            <a:pt x="1128528" y="1635290"/>
                            <a:pt x="1138865" y="1655716"/>
                            <a:pt x="1156447" y="1667436"/>
                          </a:cubicBezTo>
                          <a:cubicBezTo>
                            <a:pt x="1165412" y="1673412"/>
                            <a:pt x="1173496" y="1680989"/>
                            <a:pt x="1183342" y="1685365"/>
                          </a:cubicBezTo>
                          <a:cubicBezTo>
                            <a:pt x="1200612" y="1693040"/>
                            <a:pt x="1237130" y="1703294"/>
                            <a:pt x="1237130" y="1703294"/>
                          </a:cubicBezTo>
                          <a:cubicBezTo>
                            <a:pt x="1264024" y="1700306"/>
                            <a:pt x="1296164" y="1710566"/>
                            <a:pt x="1317812" y="1694330"/>
                          </a:cubicBezTo>
                          <a:cubicBezTo>
                            <a:pt x="1320534" y="1692289"/>
                            <a:pt x="1301139" y="1619925"/>
                            <a:pt x="1299883" y="1613647"/>
                          </a:cubicBezTo>
                          <a:cubicBezTo>
                            <a:pt x="1281778" y="1523119"/>
                            <a:pt x="1302939" y="1595920"/>
                            <a:pt x="1272989" y="1506071"/>
                          </a:cubicBezTo>
                          <a:lnTo>
                            <a:pt x="1264024" y="1479177"/>
                          </a:lnTo>
                          <a:cubicBezTo>
                            <a:pt x="1267012" y="1464236"/>
                            <a:pt x="1258048" y="1437341"/>
                            <a:pt x="1272989" y="1434353"/>
                          </a:cubicBezTo>
                          <a:cubicBezTo>
                            <a:pt x="1316274" y="1425696"/>
                            <a:pt x="1450931" y="1444270"/>
                            <a:pt x="1515036" y="1452283"/>
                          </a:cubicBezTo>
                          <a:cubicBezTo>
                            <a:pt x="1526989" y="1449295"/>
                            <a:pt x="1544912" y="1454088"/>
                            <a:pt x="1550895" y="1443318"/>
                          </a:cubicBezTo>
                          <a:cubicBezTo>
                            <a:pt x="1562595" y="1422258"/>
                            <a:pt x="1555549" y="1395303"/>
                            <a:pt x="1559859" y="1371600"/>
                          </a:cubicBezTo>
                          <a:cubicBezTo>
                            <a:pt x="1562623" y="1356397"/>
                            <a:pt x="1574537" y="1327585"/>
                            <a:pt x="1586753" y="1317812"/>
                          </a:cubicBezTo>
                          <a:cubicBezTo>
                            <a:pt x="1594132" y="1311909"/>
                            <a:pt x="1604682" y="1311835"/>
                            <a:pt x="1613647" y="1308847"/>
                          </a:cubicBezTo>
                          <a:cubicBezTo>
                            <a:pt x="1645454" y="1277042"/>
                            <a:pt x="1649316" y="1263929"/>
                            <a:pt x="1721224" y="1299883"/>
                          </a:cubicBezTo>
                          <a:cubicBezTo>
                            <a:pt x="1740498" y="1309520"/>
                            <a:pt x="1757083" y="1353671"/>
                            <a:pt x="1757083" y="1353671"/>
                          </a:cubicBezTo>
                          <a:cubicBezTo>
                            <a:pt x="1763059" y="1344706"/>
                            <a:pt x="1766599" y="1333508"/>
                            <a:pt x="1775012" y="1326777"/>
                          </a:cubicBezTo>
                          <a:cubicBezTo>
                            <a:pt x="1782391" y="1320874"/>
                            <a:pt x="1793803" y="1322674"/>
                            <a:pt x="1801906" y="1317812"/>
                          </a:cubicBezTo>
                          <a:cubicBezTo>
                            <a:pt x="1809154" y="1313464"/>
                            <a:pt x="1813859" y="1305859"/>
                            <a:pt x="1819836" y="1299883"/>
                          </a:cubicBezTo>
                          <a:cubicBezTo>
                            <a:pt x="1846962" y="1301311"/>
                            <a:pt x="1972505" y="1350235"/>
                            <a:pt x="2008095" y="1290918"/>
                          </a:cubicBezTo>
                          <a:cubicBezTo>
                            <a:pt x="2012957" y="1282815"/>
                            <a:pt x="2014071" y="1272989"/>
                            <a:pt x="2017059" y="1264024"/>
                          </a:cubicBezTo>
                          <a:cubicBezTo>
                            <a:pt x="2014071" y="1237130"/>
                            <a:pt x="2012210" y="1210086"/>
                            <a:pt x="2008095" y="1183341"/>
                          </a:cubicBezTo>
                          <a:cubicBezTo>
                            <a:pt x="2003426" y="1152989"/>
                            <a:pt x="1997973" y="1147916"/>
                            <a:pt x="1990165" y="1120588"/>
                          </a:cubicBezTo>
                          <a:cubicBezTo>
                            <a:pt x="1986780" y="1108742"/>
                            <a:pt x="1984188" y="1096683"/>
                            <a:pt x="1981200" y="1084730"/>
                          </a:cubicBezTo>
                          <a:cubicBezTo>
                            <a:pt x="1978212" y="1060824"/>
                            <a:pt x="1976197" y="1036776"/>
                            <a:pt x="1972236" y="1013012"/>
                          </a:cubicBezTo>
                          <a:cubicBezTo>
                            <a:pt x="1970211" y="1000859"/>
                            <a:pt x="1963806" y="989462"/>
                            <a:pt x="1963271" y="977153"/>
                          </a:cubicBezTo>
                          <a:cubicBezTo>
                            <a:pt x="1957818" y="851730"/>
                            <a:pt x="1962137" y="725933"/>
                            <a:pt x="1954306" y="600636"/>
                          </a:cubicBezTo>
                          <a:cubicBezTo>
                            <a:pt x="1953127" y="581773"/>
                            <a:pt x="1942353" y="564777"/>
                            <a:pt x="1936377" y="546847"/>
                          </a:cubicBezTo>
                          <a:cubicBezTo>
                            <a:pt x="1907528" y="460298"/>
                            <a:pt x="1953782" y="594841"/>
                            <a:pt x="1909483" y="484094"/>
                          </a:cubicBezTo>
                          <a:cubicBezTo>
                            <a:pt x="1902464" y="466547"/>
                            <a:pt x="1897529" y="448235"/>
                            <a:pt x="1891553" y="430306"/>
                          </a:cubicBezTo>
                          <a:lnTo>
                            <a:pt x="1855695" y="322730"/>
                          </a:lnTo>
                          <a:lnTo>
                            <a:pt x="1846730" y="295836"/>
                          </a:lnTo>
                          <a:cubicBezTo>
                            <a:pt x="1843742" y="286871"/>
                            <a:pt x="1841991" y="277393"/>
                            <a:pt x="1837765" y="268941"/>
                          </a:cubicBezTo>
                          <a:cubicBezTo>
                            <a:pt x="1831789" y="256988"/>
                            <a:pt x="1824799" y="245491"/>
                            <a:pt x="1819836" y="233083"/>
                          </a:cubicBezTo>
                          <a:cubicBezTo>
                            <a:pt x="1812817" y="215535"/>
                            <a:pt x="1807882" y="197224"/>
                            <a:pt x="1801906" y="179294"/>
                          </a:cubicBezTo>
                          <a:lnTo>
                            <a:pt x="1783977" y="125506"/>
                          </a:lnTo>
                          <a:lnTo>
                            <a:pt x="1775012" y="98612"/>
                          </a:lnTo>
                          <a:cubicBezTo>
                            <a:pt x="1772024" y="89647"/>
                            <a:pt x="1767900" y="80984"/>
                            <a:pt x="1766047" y="71718"/>
                          </a:cubicBezTo>
                          <a:cubicBezTo>
                            <a:pt x="1755230" y="17628"/>
                            <a:pt x="1761902" y="41349"/>
                            <a:pt x="1748118" y="0"/>
                          </a:cubicBezTo>
                          <a:cubicBezTo>
                            <a:pt x="1742142" y="5977"/>
                            <a:pt x="1734537" y="10682"/>
                            <a:pt x="1730189" y="17930"/>
                          </a:cubicBezTo>
                          <a:cubicBezTo>
                            <a:pt x="1725327" y="26033"/>
                            <a:pt x="1727127" y="37445"/>
                            <a:pt x="1721224" y="44824"/>
                          </a:cubicBezTo>
                          <a:cubicBezTo>
                            <a:pt x="1709583" y="59375"/>
                            <a:pt x="1684277" y="66906"/>
                            <a:pt x="1667436" y="71718"/>
                          </a:cubicBezTo>
                          <a:cubicBezTo>
                            <a:pt x="1655589" y="75103"/>
                            <a:pt x="1643378" y="77143"/>
                            <a:pt x="1631577" y="80683"/>
                          </a:cubicBezTo>
                          <a:cubicBezTo>
                            <a:pt x="1613475" y="86114"/>
                            <a:pt x="1577789" y="98612"/>
                            <a:pt x="1577789" y="98612"/>
                          </a:cubicBezTo>
                          <a:cubicBezTo>
                            <a:pt x="1571812" y="104588"/>
                            <a:pt x="1567107" y="112193"/>
                            <a:pt x="1559859" y="116541"/>
                          </a:cubicBezTo>
                          <a:cubicBezTo>
                            <a:pt x="1551756" y="121403"/>
                            <a:pt x="1539647" y="118824"/>
                            <a:pt x="1532965" y="125506"/>
                          </a:cubicBezTo>
                          <a:cubicBezTo>
                            <a:pt x="1485153" y="173318"/>
                            <a:pt x="1568823" y="137458"/>
                            <a:pt x="1497106" y="161365"/>
                          </a:cubicBezTo>
                          <a:cubicBezTo>
                            <a:pt x="1494118" y="170330"/>
                            <a:pt x="1494045" y="180880"/>
                            <a:pt x="1488142" y="188259"/>
                          </a:cubicBezTo>
                          <a:cubicBezTo>
                            <a:pt x="1481411" y="196672"/>
                            <a:pt x="1469660" y="199457"/>
                            <a:pt x="1461247" y="206188"/>
                          </a:cubicBezTo>
                          <a:cubicBezTo>
                            <a:pt x="1424915" y="235253"/>
                            <a:pt x="1465644" y="218536"/>
                            <a:pt x="1407459" y="233083"/>
                          </a:cubicBezTo>
                          <a:cubicBezTo>
                            <a:pt x="1321658" y="318884"/>
                            <a:pt x="1431518" y="217042"/>
                            <a:pt x="1353671" y="268941"/>
                          </a:cubicBezTo>
                          <a:cubicBezTo>
                            <a:pt x="1309616" y="298312"/>
                            <a:pt x="1341920" y="289658"/>
                            <a:pt x="1308847" y="322730"/>
                          </a:cubicBezTo>
                          <a:cubicBezTo>
                            <a:pt x="1301228" y="330348"/>
                            <a:pt x="1290918" y="334683"/>
                            <a:pt x="1281953" y="340659"/>
                          </a:cubicBezTo>
                          <a:cubicBezTo>
                            <a:pt x="1266594" y="386739"/>
                            <a:pt x="1284258" y="352090"/>
                            <a:pt x="1246095" y="385483"/>
                          </a:cubicBezTo>
                          <a:cubicBezTo>
                            <a:pt x="1230193" y="399397"/>
                            <a:pt x="1221317" y="423624"/>
                            <a:pt x="1201271" y="430306"/>
                          </a:cubicBezTo>
                          <a:lnTo>
                            <a:pt x="1147483" y="448236"/>
                          </a:lnTo>
                          <a:cubicBezTo>
                            <a:pt x="1091639" y="504077"/>
                            <a:pt x="1172489" y="428576"/>
                            <a:pt x="1102659" y="475130"/>
                          </a:cubicBezTo>
                          <a:cubicBezTo>
                            <a:pt x="1092110" y="482163"/>
                            <a:pt x="1086314" y="494992"/>
                            <a:pt x="1075765" y="502024"/>
                          </a:cubicBezTo>
                          <a:cubicBezTo>
                            <a:pt x="1067551" y="507500"/>
                            <a:pt x="1018441" y="518324"/>
                            <a:pt x="1013012" y="519953"/>
                          </a:cubicBezTo>
                          <a:cubicBezTo>
                            <a:pt x="994910" y="525384"/>
                            <a:pt x="959224" y="537883"/>
                            <a:pt x="959224" y="537883"/>
                          </a:cubicBezTo>
                          <a:cubicBezTo>
                            <a:pt x="913889" y="507658"/>
                            <a:pt x="945016" y="536360"/>
                            <a:pt x="923365" y="493059"/>
                          </a:cubicBezTo>
                          <a:cubicBezTo>
                            <a:pt x="918547" y="483422"/>
                            <a:pt x="909812" y="476011"/>
                            <a:pt x="905436" y="466165"/>
                          </a:cubicBezTo>
                          <a:cubicBezTo>
                            <a:pt x="897760" y="448895"/>
                            <a:pt x="900869" y="425741"/>
                            <a:pt x="887506" y="412377"/>
                          </a:cubicBezTo>
                          <a:cubicBezTo>
                            <a:pt x="881530" y="406400"/>
                            <a:pt x="874648" y="401209"/>
                            <a:pt x="869577" y="394447"/>
                          </a:cubicBezTo>
                          <a:cubicBezTo>
                            <a:pt x="856648" y="377208"/>
                            <a:pt x="833718" y="340659"/>
                            <a:pt x="833718" y="340659"/>
                          </a:cubicBezTo>
                          <a:cubicBezTo>
                            <a:pt x="836706" y="322730"/>
                            <a:pt x="839118" y="304695"/>
                            <a:pt x="842683" y="286871"/>
                          </a:cubicBezTo>
                          <a:cubicBezTo>
                            <a:pt x="845099" y="274789"/>
                            <a:pt x="851647" y="263333"/>
                            <a:pt x="851647" y="251012"/>
                          </a:cubicBezTo>
                          <a:cubicBezTo>
                            <a:pt x="851647" y="232835"/>
                            <a:pt x="845671" y="215153"/>
                            <a:pt x="842683" y="197224"/>
                          </a:cubicBezTo>
                          <a:cubicBezTo>
                            <a:pt x="824754" y="203200"/>
                            <a:pt x="802259" y="201789"/>
                            <a:pt x="788895" y="215153"/>
                          </a:cubicBezTo>
                          <a:cubicBezTo>
                            <a:pt x="760093" y="243955"/>
                            <a:pt x="782313" y="227885"/>
                            <a:pt x="735106" y="242047"/>
                          </a:cubicBezTo>
                          <a:cubicBezTo>
                            <a:pt x="717004" y="247478"/>
                            <a:pt x="699247" y="254001"/>
                            <a:pt x="681318" y="259977"/>
                          </a:cubicBezTo>
                          <a:lnTo>
                            <a:pt x="654424" y="268941"/>
                          </a:lnTo>
                          <a:lnTo>
                            <a:pt x="600636" y="251012"/>
                          </a:lnTo>
                          <a:lnTo>
                            <a:pt x="573742" y="242047"/>
                          </a:lnTo>
                          <a:cubicBezTo>
                            <a:pt x="564777" y="245035"/>
                            <a:pt x="555933" y="248416"/>
                            <a:pt x="546847" y="251012"/>
                          </a:cubicBezTo>
                          <a:cubicBezTo>
                            <a:pt x="535001" y="254397"/>
                            <a:pt x="522677" y="256081"/>
                            <a:pt x="510989" y="259977"/>
                          </a:cubicBezTo>
                          <a:cubicBezTo>
                            <a:pt x="504650" y="262090"/>
                            <a:pt x="491566" y="267447"/>
                            <a:pt x="484095" y="277906"/>
                          </a:cubicBez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6" name="Freeform 35"/>
                    <p:cNvSpPr/>
                    <p:nvPr/>
                  </p:nvSpPr>
                  <p:spPr>
                    <a:xfrm>
                      <a:off x="5558117" y="-98611"/>
                      <a:ext cx="1631727" cy="1954306"/>
                    </a:xfrm>
                    <a:custGeom>
                      <a:avLst/>
                      <a:gdLst>
                        <a:gd name="connsiteX0" fmla="*/ 358588 w 1631727"/>
                        <a:gd name="connsiteY0" fmla="*/ 860612 h 1954306"/>
                        <a:gd name="connsiteX1" fmla="*/ 421341 w 1631727"/>
                        <a:gd name="connsiteY1" fmla="*/ 851647 h 1954306"/>
                        <a:gd name="connsiteX2" fmla="*/ 448235 w 1631727"/>
                        <a:gd name="connsiteY2" fmla="*/ 842683 h 1954306"/>
                        <a:gd name="connsiteX3" fmla="*/ 537882 w 1631727"/>
                        <a:gd name="connsiteY3" fmla="*/ 869577 h 1954306"/>
                        <a:gd name="connsiteX4" fmla="*/ 609600 w 1631727"/>
                        <a:gd name="connsiteY4" fmla="*/ 887506 h 1954306"/>
                        <a:gd name="connsiteX5" fmla="*/ 663388 w 1631727"/>
                        <a:gd name="connsiteY5" fmla="*/ 905436 h 1954306"/>
                        <a:gd name="connsiteX6" fmla="*/ 690282 w 1631727"/>
                        <a:gd name="connsiteY6" fmla="*/ 914400 h 1954306"/>
                        <a:gd name="connsiteX7" fmla="*/ 717176 w 1631727"/>
                        <a:gd name="connsiteY7" fmla="*/ 923365 h 1954306"/>
                        <a:gd name="connsiteX8" fmla="*/ 753035 w 1631727"/>
                        <a:gd name="connsiteY8" fmla="*/ 914400 h 1954306"/>
                        <a:gd name="connsiteX9" fmla="*/ 726141 w 1631727"/>
                        <a:gd name="connsiteY9" fmla="*/ 860612 h 1954306"/>
                        <a:gd name="connsiteX10" fmla="*/ 735106 w 1631727"/>
                        <a:gd name="connsiteY10" fmla="*/ 806824 h 1954306"/>
                        <a:gd name="connsiteX11" fmla="*/ 762000 w 1631727"/>
                        <a:gd name="connsiteY11" fmla="*/ 788894 h 1954306"/>
                        <a:gd name="connsiteX12" fmla="*/ 815788 w 1631727"/>
                        <a:gd name="connsiteY12" fmla="*/ 753036 h 1954306"/>
                        <a:gd name="connsiteX13" fmla="*/ 833717 w 1631727"/>
                        <a:gd name="connsiteY13" fmla="*/ 735106 h 1954306"/>
                        <a:gd name="connsiteX14" fmla="*/ 833717 w 1631727"/>
                        <a:gd name="connsiteY14" fmla="*/ 645459 h 1954306"/>
                        <a:gd name="connsiteX15" fmla="*/ 824753 w 1631727"/>
                        <a:gd name="connsiteY15" fmla="*/ 618565 h 1954306"/>
                        <a:gd name="connsiteX16" fmla="*/ 797859 w 1631727"/>
                        <a:gd name="connsiteY16" fmla="*/ 600636 h 1954306"/>
                        <a:gd name="connsiteX17" fmla="*/ 753035 w 1631727"/>
                        <a:gd name="connsiteY17" fmla="*/ 555812 h 1954306"/>
                        <a:gd name="connsiteX18" fmla="*/ 744070 w 1631727"/>
                        <a:gd name="connsiteY18" fmla="*/ 528918 h 1954306"/>
                        <a:gd name="connsiteX19" fmla="*/ 717176 w 1631727"/>
                        <a:gd name="connsiteY19" fmla="*/ 510989 h 1954306"/>
                        <a:gd name="connsiteX20" fmla="*/ 681317 w 1631727"/>
                        <a:gd name="connsiteY20" fmla="*/ 475130 h 1954306"/>
                        <a:gd name="connsiteX21" fmla="*/ 663388 w 1631727"/>
                        <a:gd name="connsiteY21" fmla="*/ 457200 h 1954306"/>
                        <a:gd name="connsiteX22" fmla="*/ 645459 w 1631727"/>
                        <a:gd name="connsiteY22" fmla="*/ 430306 h 1954306"/>
                        <a:gd name="connsiteX23" fmla="*/ 636494 w 1631727"/>
                        <a:gd name="connsiteY23" fmla="*/ 403412 h 1954306"/>
                        <a:gd name="connsiteX24" fmla="*/ 618564 w 1631727"/>
                        <a:gd name="connsiteY24" fmla="*/ 385483 h 1954306"/>
                        <a:gd name="connsiteX25" fmla="*/ 618564 w 1631727"/>
                        <a:gd name="connsiteY25" fmla="*/ 295836 h 1954306"/>
                        <a:gd name="connsiteX26" fmla="*/ 654423 w 1631727"/>
                        <a:gd name="connsiteY26" fmla="*/ 304800 h 1954306"/>
                        <a:gd name="connsiteX27" fmla="*/ 699247 w 1631727"/>
                        <a:gd name="connsiteY27" fmla="*/ 331694 h 1954306"/>
                        <a:gd name="connsiteX28" fmla="*/ 726141 w 1631727"/>
                        <a:gd name="connsiteY28" fmla="*/ 322730 h 1954306"/>
                        <a:gd name="connsiteX29" fmla="*/ 735106 w 1631727"/>
                        <a:gd name="connsiteY29" fmla="*/ 295836 h 1954306"/>
                        <a:gd name="connsiteX30" fmla="*/ 788894 w 1631727"/>
                        <a:gd name="connsiteY30" fmla="*/ 295836 h 1954306"/>
                        <a:gd name="connsiteX31" fmla="*/ 869576 w 1631727"/>
                        <a:gd name="connsiteY31" fmla="*/ 286871 h 1954306"/>
                        <a:gd name="connsiteX32" fmla="*/ 923364 w 1631727"/>
                        <a:gd name="connsiteY32" fmla="*/ 268942 h 1954306"/>
                        <a:gd name="connsiteX33" fmla="*/ 950259 w 1631727"/>
                        <a:gd name="connsiteY33" fmla="*/ 107577 h 1954306"/>
                        <a:gd name="connsiteX34" fmla="*/ 1004047 w 1631727"/>
                        <a:gd name="connsiteY34" fmla="*/ 116542 h 1954306"/>
                        <a:gd name="connsiteX35" fmla="*/ 1030941 w 1631727"/>
                        <a:gd name="connsiteY35" fmla="*/ 134471 h 1954306"/>
                        <a:gd name="connsiteX36" fmla="*/ 1084729 w 1631727"/>
                        <a:gd name="connsiteY36" fmla="*/ 152400 h 1954306"/>
                        <a:gd name="connsiteX37" fmla="*/ 1183341 w 1631727"/>
                        <a:gd name="connsiteY37" fmla="*/ 125506 h 1954306"/>
                        <a:gd name="connsiteX38" fmla="*/ 1201270 w 1631727"/>
                        <a:gd name="connsiteY38" fmla="*/ 98612 h 1954306"/>
                        <a:gd name="connsiteX39" fmla="*/ 1210235 w 1631727"/>
                        <a:gd name="connsiteY39" fmla="*/ 53789 h 1954306"/>
                        <a:gd name="connsiteX40" fmla="*/ 1255059 w 1631727"/>
                        <a:gd name="connsiteY40" fmla="*/ 26894 h 1954306"/>
                        <a:gd name="connsiteX41" fmla="*/ 1308847 w 1631727"/>
                        <a:gd name="connsiteY41" fmla="*/ 0 h 1954306"/>
                        <a:gd name="connsiteX42" fmla="*/ 1335741 w 1631727"/>
                        <a:gd name="connsiteY42" fmla="*/ 17930 h 1954306"/>
                        <a:gd name="connsiteX43" fmla="*/ 1353670 w 1631727"/>
                        <a:gd name="connsiteY43" fmla="*/ 71718 h 1954306"/>
                        <a:gd name="connsiteX44" fmla="*/ 1380564 w 1631727"/>
                        <a:gd name="connsiteY44" fmla="*/ 125506 h 1954306"/>
                        <a:gd name="connsiteX45" fmla="*/ 1425388 w 1631727"/>
                        <a:gd name="connsiteY45" fmla="*/ 161365 h 1954306"/>
                        <a:gd name="connsiteX46" fmla="*/ 1479176 w 1631727"/>
                        <a:gd name="connsiteY46" fmla="*/ 179294 h 1954306"/>
                        <a:gd name="connsiteX47" fmla="*/ 1506070 w 1631727"/>
                        <a:gd name="connsiteY47" fmla="*/ 188259 h 1954306"/>
                        <a:gd name="connsiteX48" fmla="*/ 1577788 w 1631727"/>
                        <a:gd name="connsiteY48" fmla="*/ 206189 h 1954306"/>
                        <a:gd name="connsiteX49" fmla="*/ 1577788 w 1631727"/>
                        <a:gd name="connsiteY49" fmla="*/ 421342 h 1954306"/>
                        <a:gd name="connsiteX50" fmla="*/ 1613647 w 1631727"/>
                        <a:gd name="connsiteY50" fmla="*/ 591671 h 1954306"/>
                        <a:gd name="connsiteX51" fmla="*/ 1622612 w 1631727"/>
                        <a:gd name="connsiteY51" fmla="*/ 645459 h 1954306"/>
                        <a:gd name="connsiteX52" fmla="*/ 1631576 w 1631727"/>
                        <a:gd name="connsiteY52" fmla="*/ 681318 h 1954306"/>
                        <a:gd name="connsiteX53" fmla="*/ 1622612 w 1631727"/>
                        <a:gd name="connsiteY53" fmla="*/ 717177 h 1954306"/>
                        <a:gd name="connsiteX54" fmla="*/ 1541929 w 1631727"/>
                        <a:gd name="connsiteY54" fmla="*/ 726142 h 1954306"/>
                        <a:gd name="connsiteX55" fmla="*/ 1515035 w 1631727"/>
                        <a:gd name="connsiteY55" fmla="*/ 753036 h 1954306"/>
                        <a:gd name="connsiteX56" fmla="*/ 1479176 w 1631727"/>
                        <a:gd name="connsiteY56" fmla="*/ 762000 h 1954306"/>
                        <a:gd name="connsiteX57" fmla="*/ 1452282 w 1631727"/>
                        <a:gd name="connsiteY57" fmla="*/ 770965 h 1954306"/>
                        <a:gd name="connsiteX58" fmla="*/ 1434353 w 1631727"/>
                        <a:gd name="connsiteY58" fmla="*/ 797859 h 1954306"/>
                        <a:gd name="connsiteX59" fmla="*/ 1443317 w 1631727"/>
                        <a:gd name="connsiteY59" fmla="*/ 887506 h 1954306"/>
                        <a:gd name="connsiteX60" fmla="*/ 1461247 w 1631727"/>
                        <a:gd name="connsiteY60" fmla="*/ 959224 h 1954306"/>
                        <a:gd name="connsiteX61" fmla="*/ 1452282 w 1631727"/>
                        <a:gd name="connsiteY61" fmla="*/ 1030942 h 1954306"/>
                        <a:gd name="connsiteX62" fmla="*/ 1416423 w 1631727"/>
                        <a:gd name="connsiteY62" fmla="*/ 1084730 h 1954306"/>
                        <a:gd name="connsiteX63" fmla="*/ 1398494 w 1631727"/>
                        <a:gd name="connsiteY63" fmla="*/ 1156447 h 1954306"/>
                        <a:gd name="connsiteX64" fmla="*/ 1371600 w 1631727"/>
                        <a:gd name="connsiteY64" fmla="*/ 1174377 h 1954306"/>
                        <a:gd name="connsiteX65" fmla="*/ 1335741 w 1631727"/>
                        <a:gd name="connsiteY65" fmla="*/ 1210236 h 1954306"/>
                        <a:gd name="connsiteX66" fmla="*/ 1326776 w 1631727"/>
                        <a:gd name="connsiteY66" fmla="*/ 1237130 h 1954306"/>
                        <a:gd name="connsiteX67" fmla="*/ 1290917 w 1631727"/>
                        <a:gd name="connsiteY67" fmla="*/ 1290918 h 1954306"/>
                        <a:gd name="connsiteX68" fmla="*/ 1255059 w 1631727"/>
                        <a:gd name="connsiteY68" fmla="*/ 1398494 h 1954306"/>
                        <a:gd name="connsiteX69" fmla="*/ 1246094 w 1631727"/>
                        <a:gd name="connsiteY69" fmla="*/ 1425389 h 1954306"/>
                        <a:gd name="connsiteX70" fmla="*/ 1237129 w 1631727"/>
                        <a:gd name="connsiteY70" fmla="*/ 1452283 h 1954306"/>
                        <a:gd name="connsiteX71" fmla="*/ 1228164 w 1631727"/>
                        <a:gd name="connsiteY71" fmla="*/ 1497106 h 1954306"/>
                        <a:gd name="connsiteX72" fmla="*/ 1237129 w 1631727"/>
                        <a:gd name="connsiteY72" fmla="*/ 1434353 h 1954306"/>
                        <a:gd name="connsiteX73" fmla="*/ 1246094 w 1631727"/>
                        <a:gd name="connsiteY73" fmla="*/ 1353671 h 1954306"/>
                        <a:gd name="connsiteX74" fmla="*/ 1255059 w 1631727"/>
                        <a:gd name="connsiteY74" fmla="*/ 1326777 h 1954306"/>
                        <a:gd name="connsiteX75" fmla="*/ 1290917 w 1631727"/>
                        <a:gd name="connsiteY75" fmla="*/ 1335742 h 1954306"/>
                        <a:gd name="connsiteX76" fmla="*/ 1317812 w 1631727"/>
                        <a:gd name="connsiteY76" fmla="*/ 1344706 h 1954306"/>
                        <a:gd name="connsiteX77" fmla="*/ 1326776 w 1631727"/>
                        <a:gd name="connsiteY77" fmla="*/ 1380565 h 1954306"/>
                        <a:gd name="connsiteX78" fmla="*/ 1353670 w 1631727"/>
                        <a:gd name="connsiteY78" fmla="*/ 1425389 h 1954306"/>
                        <a:gd name="connsiteX79" fmla="*/ 1362635 w 1631727"/>
                        <a:gd name="connsiteY79" fmla="*/ 1461247 h 1954306"/>
                        <a:gd name="connsiteX80" fmla="*/ 1371600 w 1631727"/>
                        <a:gd name="connsiteY80" fmla="*/ 1550894 h 1954306"/>
                        <a:gd name="connsiteX81" fmla="*/ 1389529 w 1631727"/>
                        <a:gd name="connsiteY81" fmla="*/ 1604683 h 1954306"/>
                        <a:gd name="connsiteX82" fmla="*/ 1398494 w 1631727"/>
                        <a:gd name="connsiteY82" fmla="*/ 1649506 h 1954306"/>
                        <a:gd name="connsiteX83" fmla="*/ 1389529 w 1631727"/>
                        <a:gd name="connsiteY83" fmla="*/ 1694330 h 1954306"/>
                        <a:gd name="connsiteX84" fmla="*/ 1371600 w 1631727"/>
                        <a:gd name="connsiteY84" fmla="*/ 1676400 h 1954306"/>
                        <a:gd name="connsiteX85" fmla="*/ 1308847 w 1631727"/>
                        <a:gd name="connsiteY85" fmla="*/ 1613647 h 1954306"/>
                        <a:gd name="connsiteX86" fmla="*/ 1290917 w 1631727"/>
                        <a:gd name="connsiteY86" fmla="*/ 1595718 h 1954306"/>
                        <a:gd name="connsiteX87" fmla="*/ 1264023 w 1631727"/>
                        <a:gd name="connsiteY87" fmla="*/ 1586753 h 1954306"/>
                        <a:gd name="connsiteX88" fmla="*/ 1138517 w 1631727"/>
                        <a:gd name="connsiteY88" fmla="*/ 1577789 h 1954306"/>
                        <a:gd name="connsiteX89" fmla="*/ 1084729 w 1631727"/>
                        <a:gd name="connsiteY89" fmla="*/ 1559859 h 1954306"/>
                        <a:gd name="connsiteX90" fmla="*/ 1021976 w 1631727"/>
                        <a:gd name="connsiteY90" fmla="*/ 1577789 h 1954306"/>
                        <a:gd name="connsiteX91" fmla="*/ 986117 w 1631727"/>
                        <a:gd name="connsiteY91" fmla="*/ 1586753 h 1954306"/>
                        <a:gd name="connsiteX92" fmla="*/ 968188 w 1631727"/>
                        <a:gd name="connsiteY92" fmla="*/ 1604683 h 1954306"/>
                        <a:gd name="connsiteX93" fmla="*/ 941294 w 1631727"/>
                        <a:gd name="connsiteY93" fmla="*/ 1613647 h 1954306"/>
                        <a:gd name="connsiteX94" fmla="*/ 797859 w 1631727"/>
                        <a:gd name="connsiteY94" fmla="*/ 1622612 h 1954306"/>
                        <a:gd name="connsiteX95" fmla="*/ 744070 w 1631727"/>
                        <a:gd name="connsiteY95" fmla="*/ 1640542 h 1954306"/>
                        <a:gd name="connsiteX96" fmla="*/ 672353 w 1631727"/>
                        <a:gd name="connsiteY96" fmla="*/ 1694330 h 1954306"/>
                        <a:gd name="connsiteX97" fmla="*/ 654423 w 1631727"/>
                        <a:gd name="connsiteY97" fmla="*/ 1748118 h 1954306"/>
                        <a:gd name="connsiteX98" fmla="*/ 645459 w 1631727"/>
                        <a:gd name="connsiteY98" fmla="*/ 1775012 h 1954306"/>
                        <a:gd name="connsiteX99" fmla="*/ 564776 w 1631727"/>
                        <a:gd name="connsiteY99" fmla="*/ 1837765 h 1954306"/>
                        <a:gd name="connsiteX100" fmla="*/ 555812 w 1631727"/>
                        <a:gd name="connsiteY100" fmla="*/ 1873624 h 1954306"/>
                        <a:gd name="connsiteX101" fmla="*/ 510988 w 1631727"/>
                        <a:gd name="connsiteY101" fmla="*/ 1945342 h 1954306"/>
                        <a:gd name="connsiteX102" fmla="*/ 475129 w 1631727"/>
                        <a:gd name="connsiteY102" fmla="*/ 1954306 h 1954306"/>
                        <a:gd name="connsiteX103" fmla="*/ 349623 w 1631727"/>
                        <a:gd name="connsiteY103" fmla="*/ 1927412 h 1954306"/>
                        <a:gd name="connsiteX104" fmla="*/ 331694 w 1631727"/>
                        <a:gd name="connsiteY104" fmla="*/ 1900518 h 1954306"/>
                        <a:gd name="connsiteX105" fmla="*/ 233082 w 1631727"/>
                        <a:gd name="connsiteY105" fmla="*/ 1873624 h 1954306"/>
                        <a:gd name="connsiteX106" fmla="*/ 206188 w 1631727"/>
                        <a:gd name="connsiteY106" fmla="*/ 1864659 h 1954306"/>
                        <a:gd name="connsiteX107" fmla="*/ 134470 w 1631727"/>
                        <a:gd name="connsiteY107" fmla="*/ 1801906 h 1954306"/>
                        <a:gd name="connsiteX108" fmla="*/ 98612 w 1631727"/>
                        <a:gd name="connsiteY108" fmla="*/ 1748118 h 1954306"/>
                        <a:gd name="connsiteX109" fmla="*/ 71717 w 1631727"/>
                        <a:gd name="connsiteY109" fmla="*/ 1694330 h 1954306"/>
                        <a:gd name="connsiteX110" fmla="*/ 53788 w 1631727"/>
                        <a:gd name="connsiteY110" fmla="*/ 1640542 h 1954306"/>
                        <a:gd name="connsiteX111" fmla="*/ 44823 w 1631727"/>
                        <a:gd name="connsiteY111" fmla="*/ 1613647 h 1954306"/>
                        <a:gd name="connsiteX112" fmla="*/ 26894 w 1631727"/>
                        <a:gd name="connsiteY112" fmla="*/ 1586753 h 1954306"/>
                        <a:gd name="connsiteX113" fmla="*/ 8964 w 1631727"/>
                        <a:gd name="connsiteY113" fmla="*/ 1524000 h 1954306"/>
                        <a:gd name="connsiteX114" fmla="*/ 0 w 1631727"/>
                        <a:gd name="connsiteY114" fmla="*/ 1497106 h 1954306"/>
                        <a:gd name="connsiteX115" fmla="*/ 8964 w 1631727"/>
                        <a:gd name="connsiteY115" fmla="*/ 1425389 h 1954306"/>
                        <a:gd name="connsiteX116" fmla="*/ 26894 w 1631727"/>
                        <a:gd name="connsiteY116" fmla="*/ 1407459 h 1954306"/>
                        <a:gd name="connsiteX117" fmla="*/ 53788 w 1631727"/>
                        <a:gd name="connsiteY117" fmla="*/ 1353671 h 1954306"/>
                        <a:gd name="connsiteX118" fmla="*/ 71717 w 1631727"/>
                        <a:gd name="connsiteY118" fmla="*/ 1326777 h 1954306"/>
                        <a:gd name="connsiteX119" fmla="*/ 89647 w 1631727"/>
                        <a:gd name="connsiteY119" fmla="*/ 1272989 h 1954306"/>
                        <a:gd name="connsiteX120" fmla="*/ 62753 w 1631727"/>
                        <a:gd name="connsiteY120" fmla="*/ 1084730 h 1954306"/>
                        <a:gd name="connsiteX121" fmla="*/ 53788 w 1631727"/>
                        <a:gd name="connsiteY121" fmla="*/ 1057836 h 1954306"/>
                        <a:gd name="connsiteX122" fmla="*/ 35859 w 1631727"/>
                        <a:gd name="connsiteY122" fmla="*/ 1039906 h 1954306"/>
                        <a:gd name="connsiteX123" fmla="*/ 35859 w 1631727"/>
                        <a:gd name="connsiteY123" fmla="*/ 977153 h 1954306"/>
                        <a:gd name="connsiteX124" fmla="*/ 62753 w 1631727"/>
                        <a:gd name="connsiteY124" fmla="*/ 959224 h 1954306"/>
                        <a:gd name="connsiteX125" fmla="*/ 116541 w 1631727"/>
                        <a:gd name="connsiteY125" fmla="*/ 941294 h 1954306"/>
                        <a:gd name="connsiteX126" fmla="*/ 143435 w 1631727"/>
                        <a:gd name="connsiteY126" fmla="*/ 959224 h 1954306"/>
                        <a:gd name="connsiteX127" fmla="*/ 161364 w 1631727"/>
                        <a:gd name="connsiteY127" fmla="*/ 986118 h 1954306"/>
                        <a:gd name="connsiteX128" fmla="*/ 224117 w 1631727"/>
                        <a:gd name="connsiteY128" fmla="*/ 977153 h 1954306"/>
                        <a:gd name="connsiteX129" fmla="*/ 277906 w 1631727"/>
                        <a:gd name="connsiteY129" fmla="*/ 950259 h 1954306"/>
                        <a:gd name="connsiteX130" fmla="*/ 304800 w 1631727"/>
                        <a:gd name="connsiteY130" fmla="*/ 923365 h 1954306"/>
                        <a:gd name="connsiteX131" fmla="*/ 313764 w 1631727"/>
                        <a:gd name="connsiteY131" fmla="*/ 887506 h 1954306"/>
                        <a:gd name="connsiteX132" fmla="*/ 358588 w 1631727"/>
                        <a:gd name="connsiteY132" fmla="*/ 860612 h 1954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</a:cxnLst>
                      <a:rect l="l" t="t" r="r" b="b"/>
                      <a:pathLst>
                        <a:path w="1631727" h="1954306">
                          <a:moveTo>
                            <a:pt x="358588" y="860612"/>
                          </a:moveTo>
                          <a:cubicBezTo>
                            <a:pt x="376518" y="854635"/>
                            <a:pt x="400621" y="855791"/>
                            <a:pt x="421341" y="851647"/>
                          </a:cubicBezTo>
                          <a:cubicBezTo>
                            <a:pt x="430607" y="849794"/>
                            <a:pt x="438785" y="842683"/>
                            <a:pt x="448235" y="842683"/>
                          </a:cubicBezTo>
                          <a:cubicBezTo>
                            <a:pt x="461788" y="842683"/>
                            <a:pt x="534745" y="868531"/>
                            <a:pt x="537882" y="869577"/>
                          </a:cubicBezTo>
                          <a:cubicBezTo>
                            <a:pt x="619485" y="896779"/>
                            <a:pt x="490603" y="855052"/>
                            <a:pt x="609600" y="887506"/>
                          </a:cubicBezTo>
                          <a:cubicBezTo>
                            <a:pt x="627833" y="892479"/>
                            <a:pt x="645459" y="899460"/>
                            <a:pt x="663388" y="905436"/>
                          </a:cubicBezTo>
                          <a:lnTo>
                            <a:pt x="690282" y="914400"/>
                          </a:lnTo>
                          <a:lnTo>
                            <a:pt x="717176" y="923365"/>
                          </a:lnTo>
                          <a:cubicBezTo>
                            <a:pt x="729129" y="920377"/>
                            <a:pt x="745643" y="924257"/>
                            <a:pt x="753035" y="914400"/>
                          </a:cubicBezTo>
                          <a:cubicBezTo>
                            <a:pt x="759584" y="905668"/>
                            <a:pt x="727738" y="863008"/>
                            <a:pt x="726141" y="860612"/>
                          </a:cubicBezTo>
                          <a:cubicBezTo>
                            <a:pt x="729129" y="842683"/>
                            <a:pt x="726977" y="823082"/>
                            <a:pt x="735106" y="806824"/>
                          </a:cubicBezTo>
                          <a:cubicBezTo>
                            <a:pt x="739924" y="797187"/>
                            <a:pt x="753723" y="795792"/>
                            <a:pt x="762000" y="788894"/>
                          </a:cubicBezTo>
                          <a:cubicBezTo>
                            <a:pt x="806766" y="751588"/>
                            <a:pt x="768526" y="768789"/>
                            <a:pt x="815788" y="753036"/>
                          </a:cubicBezTo>
                          <a:cubicBezTo>
                            <a:pt x="821764" y="747059"/>
                            <a:pt x="829937" y="742666"/>
                            <a:pt x="833717" y="735106"/>
                          </a:cubicBezTo>
                          <a:cubicBezTo>
                            <a:pt x="849486" y="703567"/>
                            <a:pt x="841173" y="679013"/>
                            <a:pt x="833717" y="645459"/>
                          </a:cubicBezTo>
                          <a:cubicBezTo>
                            <a:pt x="831667" y="636234"/>
                            <a:pt x="830656" y="625944"/>
                            <a:pt x="824753" y="618565"/>
                          </a:cubicBezTo>
                          <a:cubicBezTo>
                            <a:pt x="818023" y="610152"/>
                            <a:pt x="805967" y="607731"/>
                            <a:pt x="797859" y="600636"/>
                          </a:cubicBezTo>
                          <a:cubicBezTo>
                            <a:pt x="781957" y="586722"/>
                            <a:pt x="753035" y="555812"/>
                            <a:pt x="753035" y="555812"/>
                          </a:cubicBezTo>
                          <a:cubicBezTo>
                            <a:pt x="750047" y="546847"/>
                            <a:pt x="749973" y="536297"/>
                            <a:pt x="744070" y="528918"/>
                          </a:cubicBezTo>
                          <a:cubicBezTo>
                            <a:pt x="737339" y="520505"/>
                            <a:pt x="725356" y="518001"/>
                            <a:pt x="717176" y="510989"/>
                          </a:cubicBezTo>
                          <a:cubicBezTo>
                            <a:pt x="704341" y="499988"/>
                            <a:pt x="693270" y="487083"/>
                            <a:pt x="681317" y="475130"/>
                          </a:cubicBezTo>
                          <a:cubicBezTo>
                            <a:pt x="675341" y="469153"/>
                            <a:pt x="668076" y="464233"/>
                            <a:pt x="663388" y="457200"/>
                          </a:cubicBezTo>
                          <a:cubicBezTo>
                            <a:pt x="657412" y="448235"/>
                            <a:pt x="650277" y="439943"/>
                            <a:pt x="645459" y="430306"/>
                          </a:cubicBezTo>
                          <a:cubicBezTo>
                            <a:pt x="641233" y="421854"/>
                            <a:pt x="641356" y="411515"/>
                            <a:pt x="636494" y="403412"/>
                          </a:cubicBezTo>
                          <a:cubicBezTo>
                            <a:pt x="632145" y="396165"/>
                            <a:pt x="624541" y="391459"/>
                            <a:pt x="618564" y="385483"/>
                          </a:cubicBezTo>
                          <a:cubicBezTo>
                            <a:pt x="615267" y="368997"/>
                            <a:pt x="597957" y="312322"/>
                            <a:pt x="618564" y="295836"/>
                          </a:cubicBezTo>
                          <a:cubicBezTo>
                            <a:pt x="628185" y="288139"/>
                            <a:pt x="642470" y="301812"/>
                            <a:pt x="654423" y="304800"/>
                          </a:cubicBezTo>
                          <a:cubicBezTo>
                            <a:pt x="668626" y="319003"/>
                            <a:pt x="675971" y="331694"/>
                            <a:pt x="699247" y="331694"/>
                          </a:cubicBezTo>
                          <a:cubicBezTo>
                            <a:pt x="708697" y="331694"/>
                            <a:pt x="717176" y="325718"/>
                            <a:pt x="726141" y="322730"/>
                          </a:cubicBezTo>
                          <a:cubicBezTo>
                            <a:pt x="729129" y="313765"/>
                            <a:pt x="728424" y="302518"/>
                            <a:pt x="735106" y="295836"/>
                          </a:cubicBezTo>
                          <a:cubicBezTo>
                            <a:pt x="753036" y="277906"/>
                            <a:pt x="770964" y="289859"/>
                            <a:pt x="788894" y="295836"/>
                          </a:cubicBezTo>
                          <a:cubicBezTo>
                            <a:pt x="815788" y="292848"/>
                            <a:pt x="843042" y="292178"/>
                            <a:pt x="869576" y="286871"/>
                          </a:cubicBezTo>
                          <a:cubicBezTo>
                            <a:pt x="888108" y="283165"/>
                            <a:pt x="923364" y="268942"/>
                            <a:pt x="923364" y="268942"/>
                          </a:cubicBezTo>
                          <a:cubicBezTo>
                            <a:pt x="995474" y="196832"/>
                            <a:pt x="825677" y="374538"/>
                            <a:pt x="950259" y="107577"/>
                          </a:cubicBezTo>
                          <a:cubicBezTo>
                            <a:pt x="957946" y="91106"/>
                            <a:pt x="986118" y="113554"/>
                            <a:pt x="1004047" y="116542"/>
                          </a:cubicBezTo>
                          <a:cubicBezTo>
                            <a:pt x="1013012" y="122518"/>
                            <a:pt x="1021095" y="130095"/>
                            <a:pt x="1030941" y="134471"/>
                          </a:cubicBezTo>
                          <a:cubicBezTo>
                            <a:pt x="1048211" y="142147"/>
                            <a:pt x="1084729" y="152400"/>
                            <a:pt x="1084729" y="152400"/>
                          </a:cubicBezTo>
                          <a:cubicBezTo>
                            <a:pt x="1127155" y="147097"/>
                            <a:pt x="1154282" y="154565"/>
                            <a:pt x="1183341" y="125506"/>
                          </a:cubicBezTo>
                          <a:cubicBezTo>
                            <a:pt x="1190959" y="117887"/>
                            <a:pt x="1195294" y="107577"/>
                            <a:pt x="1201270" y="98612"/>
                          </a:cubicBezTo>
                          <a:cubicBezTo>
                            <a:pt x="1204258" y="83671"/>
                            <a:pt x="1204233" y="67794"/>
                            <a:pt x="1210235" y="53789"/>
                          </a:cubicBezTo>
                          <a:cubicBezTo>
                            <a:pt x="1219786" y="31502"/>
                            <a:pt x="1236983" y="35932"/>
                            <a:pt x="1255059" y="26894"/>
                          </a:cubicBezTo>
                          <a:cubicBezTo>
                            <a:pt x="1324576" y="-7864"/>
                            <a:pt x="1241245" y="22535"/>
                            <a:pt x="1308847" y="0"/>
                          </a:cubicBezTo>
                          <a:cubicBezTo>
                            <a:pt x="1317812" y="5977"/>
                            <a:pt x="1330031" y="8793"/>
                            <a:pt x="1335741" y="17930"/>
                          </a:cubicBezTo>
                          <a:cubicBezTo>
                            <a:pt x="1345757" y="33957"/>
                            <a:pt x="1347694" y="53789"/>
                            <a:pt x="1353670" y="71718"/>
                          </a:cubicBezTo>
                          <a:cubicBezTo>
                            <a:pt x="1363138" y="100122"/>
                            <a:pt x="1360705" y="100682"/>
                            <a:pt x="1380564" y="125506"/>
                          </a:cubicBezTo>
                          <a:cubicBezTo>
                            <a:pt x="1390842" y="138353"/>
                            <a:pt x="1410927" y="154938"/>
                            <a:pt x="1425388" y="161365"/>
                          </a:cubicBezTo>
                          <a:cubicBezTo>
                            <a:pt x="1442658" y="169041"/>
                            <a:pt x="1461247" y="173318"/>
                            <a:pt x="1479176" y="179294"/>
                          </a:cubicBezTo>
                          <a:cubicBezTo>
                            <a:pt x="1488141" y="182282"/>
                            <a:pt x="1496804" y="186406"/>
                            <a:pt x="1506070" y="188259"/>
                          </a:cubicBezTo>
                          <a:cubicBezTo>
                            <a:pt x="1560160" y="199077"/>
                            <a:pt x="1536439" y="192405"/>
                            <a:pt x="1577788" y="206189"/>
                          </a:cubicBezTo>
                          <a:cubicBezTo>
                            <a:pt x="1608036" y="296931"/>
                            <a:pt x="1577788" y="195402"/>
                            <a:pt x="1577788" y="421342"/>
                          </a:cubicBezTo>
                          <a:cubicBezTo>
                            <a:pt x="1577788" y="567674"/>
                            <a:pt x="1555461" y="533485"/>
                            <a:pt x="1613647" y="591671"/>
                          </a:cubicBezTo>
                          <a:cubicBezTo>
                            <a:pt x="1616635" y="609600"/>
                            <a:pt x="1619047" y="627635"/>
                            <a:pt x="1622612" y="645459"/>
                          </a:cubicBezTo>
                          <a:cubicBezTo>
                            <a:pt x="1625028" y="657541"/>
                            <a:pt x="1631576" y="668997"/>
                            <a:pt x="1631576" y="681318"/>
                          </a:cubicBezTo>
                          <a:cubicBezTo>
                            <a:pt x="1631576" y="693639"/>
                            <a:pt x="1633632" y="711667"/>
                            <a:pt x="1622612" y="717177"/>
                          </a:cubicBezTo>
                          <a:cubicBezTo>
                            <a:pt x="1598409" y="729279"/>
                            <a:pt x="1568823" y="723154"/>
                            <a:pt x="1541929" y="726142"/>
                          </a:cubicBezTo>
                          <a:cubicBezTo>
                            <a:pt x="1532964" y="735107"/>
                            <a:pt x="1526043" y="746746"/>
                            <a:pt x="1515035" y="753036"/>
                          </a:cubicBezTo>
                          <a:cubicBezTo>
                            <a:pt x="1504337" y="759149"/>
                            <a:pt x="1491023" y="758615"/>
                            <a:pt x="1479176" y="762000"/>
                          </a:cubicBezTo>
                          <a:cubicBezTo>
                            <a:pt x="1470090" y="764596"/>
                            <a:pt x="1461247" y="767977"/>
                            <a:pt x="1452282" y="770965"/>
                          </a:cubicBezTo>
                          <a:cubicBezTo>
                            <a:pt x="1446306" y="779930"/>
                            <a:pt x="1435179" y="787117"/>
                            <a:pt x="1434353" y="797859"/>
                          </a:cubicBezTo>
                          <a:cubicBezTo>
                            <a:pt x="1432050" y="827802"/>
                            <a:pt x="1439348" y="857738"/>
                            <a:pt x="1443317" y="887506"/>
                          </a:cubicBezTo>
                          <a:cubicBezTo>
                            <a:pt x="1448125" y="923565"/>
                            <a:pt x="1451191" y="929057"/>
                            <a:pt x="1461247" y="959224"/>
                          </a:cubicBezTo>
                          <a:cubicBezTo>
                            <a:pt x="1458259" y="983130"/>
                            <a:pt x="1460385" y="1008254"/>
                            <a:pt x="1452282" y="1030942"/>
                          </a:cubicBezTo>
                          <a:cubicBezTo>
                            <a:pt x="1445034" y="1051235"/>
                            <a:pt x="1416423" y="1084730"/>
                            <a:pt x="1416423" y="1084730"/>
                          </a:cubicBezTo>
                          <a:cubicBezTo>
                            <a:pt x="1410447" y="1108636"/>
                            <a:pt x="1418997" y="1142778"/>
                            <a:pt x="1398494" y="1156447"/>
                          </a:cubicBezTo>
                          <a:cubicBezTo>
                            <a:pt x="1389529" y="1162424"/>
                            <a:pt x="1379780" y="1167365"/>
                            <a:pt x="1371600" y="1174377"/>
                          </a:cubicBezTo>
                          <a:cubicBezTo>
                            <a:pt x="1358766" y="1185378"/>
                            <a:pt x="1335741" y="1210236"/>
                            <a:pt x="1335741" y="1210236"/>
                          </a:cubicBezTo>
                          <a:cubicBezTo>
                            <a:pt x="1332753" y="1219201"/>
                            <a:pt x="1331365" y="1228870"/>
                            <a:pt x="1326776" y="1237130"/>
                          </a:cubicBezTo>
                          <a:cubicBezTo>
                            <a:pt x="1316311" y="1255967"/>
                            <a:pt x="1290917" y="1290918"/>
                            <a:pt x="1290917" y="1290918"/>
                          </a:cubicBezTo>
                          <a:lnTo>
                            <a:pt x="1255059" y="1398494"/>
                          </a:lnTo>
                          <a:lnTo>
                            <a:pt x="1246094" y="1425389"/>
                          </a:lnTo>
                          <a:cubicBezTo>
                            <a:pt x="1243106" y="1434354"/>
                            <a:pt x="1238982" y="1443017"/>
                            <a:pt x="1237129" y="1452283"/>
                          </a:cubicBezTo>
                          <a:lnTo>
                            <a:pt x="1228164" y="1497106"/>
                          </a:lnTo>
                          <a:cubicBezTo>
                            <a:pt x="1207738" y="1415396"/>
                            <a:pt x="1220104" y="1502454"/>
                            <a:pt x="1237129" y="1434353"/>
                          </a:cubicBezTo>
                          <a:cubicBezTo>
                            <a:pt x="1243692" y="1408101"/>
                            <a:pt x="1241645" y="1380362"/>
                            <a:pt x="1246094" y="1353671"/>
                          </a:cubicBezTo>
                          <a:cubicBezTo>
                            <a:pt x="1247648" y="1344350"/>
                            <a:pt x="1252071" y="1335742"/>
                            <a:pt x="1255059" y="1326777"/>
                          </a:cubicBezTo>
                          <a:cubicBezTo>
                            <a:pt x="1267012" y="1329765"/>
                            <a:pt x="1279070" y="1332357"/>
                            <a:pt x="1290917" y="1335742"/>
                          </a:cubicBezTo>
                          <a:cubicBezTo>
                            <a:pt x="1300003" y="1338338"/>
                            <a:pt x="1311909" y="1337327"/>
                            <a:pt x="1317812" y="1344706"/>
                          </a:cubicBezTo>
                          <a:cubicBezTo>
                            <a:pt x="1325509" y="1354327"/>
                            <a:pt x="1323391" y="1368718"/>
                            <a:pt x="1326776" y="1380565"/>
                          </a:cubicBezTo>
                          <a:cubicBezTo>
                            <a:pt x="1336085" y="1413149"/>
                            <a:pt x="1331142" y="1402860"/>
                            <a:pt x="1353670" y="1425389"/>
                          </a:cubicBezTo>
                          <a:cubicBezTo>
                            <a:pt x="1356658" y="1437342"/>
                            <a:pt x="1360893" y="1449050"/>
                            <a:pt x="1362635" y="1461247"/>
                          </a:cubicBezTo>
                          <a:cubicBezTo>
                            <a:pt x="1366882" y="1490977"/>
                            <a:pt x="1366066" y="1521377"/>
                            <a:pt x="1371600" y="1550894"/>
                          </a:cubicBezTo>
                          <a:cubicBezTo>
                            <a:pt x="1375083" y="1569470"/>
                            <a:pt x="1385822" y="1586151"/>
                            <a:pt x="1389529" y="1604683"/>
                          </a:cubicBezTo>
                          <a:lnTo>
                            <a:pt x="1398494" y="1649506"/>
                          </a:lnTo>
                          <a:cubicBezTo>
                            <a:pt x="1395506" y="1664447"/>
                            <a:pt x="1400303" y="1683556"/>
                            <a:pt x="1389529" y="1694330"/>
                          </a:cubicBezTo>
                          <a:cubicBezTo>
                            <a:pt x="1383552" y="1700307"/>
                            <a:pt x="1376671" y="1683162"/>
                            <a:pt x="1371600" y="1676400"/>
                          </a:cubicBezTo>
                          <a:cubicBezTo>
                            <a:pt x="1323650" y="1612466"/>
                            <a:pt x="1359187" y="1630428"/>
                            <a:pt x="1308847" y="1613647"/>
                          </a:cubicBezTo>
                          <a:cubicBezTo>
                            <a:pt x="1302870" y="1607671"/>
                            <a:pt x="1298165" y="1600066"/>
                            <a:pt x="1290917" y="1595718"/>
                          </a:cubicBezTo>
                          <a:cubicBezTo>
                            <a:pt x="1282814" y="1590856"/>
                            <a:pt x="1273408" y="1587857"/>
                            <a:pt x="1264023" y="1586753"/>
                          </a:cubicBezTo>
                          <a:cubicBezTo>
                            <a:pt x="1222368" y="1581853"/>
                            <a:pt x="1180352" y="1580777"/>
                            <a:pt x="1138517" y="1577789"/>
                          </a:cubicBezTo>
                          <a:cubicBezTo>
                            <a:pt x="1120588" y="1571812"/>
                            <a:pt x="1103064" y="1555275"/>
                            <a:pt x="1084729" y="1559859"/>
                          </a:cubicBezTo>
                          <a:cubicBezTo>
                            <a:pt x="972575" y="1587898"/>
                            <a:pt x="1112043" y="1552056"/>
                            <a:pt x="1021976" y="1577789"/>
                          </a:cubicBezTo>
                          <a:cubicBezTo>
                            <a:pt x="1010129" y="1581174"/>
                            <a:pt x="998070" y="1583765"/>
                            <a:pt x="986117" y="1586753"/>
                          </a:cubicBezTo>
                          <a:cubicBezTo>
                            <a:pt x="980141" y="1592730"/>
                            <a:pt x="975436" y="1600334"/>
                            <a:pt x="968188" y="1604683"/>
                          </a:cubicBezTo>
                          <a:cubicBezTo>
                            <a:pt x="960085" y="1609545"/>
                            <a:pt x="950692" y="1612658"/>
                            <a:pt x="941294" y="1613647"/>
                          </a:cubicBezTo>
                          <a:cubicBezTo>
                            <a:pt x="893652" y="1618662"/>
                            <a:pt x="845671" y="1619624"/>
                            <a:pt x="797859" y="1622612"/>
                          </a:cubicBezTo>
                          <a:cubicBezTo>
                            <a:pt x="779929" y="1628589"/>
                            <a:pt x="759795" y="1630059"/>
                            <a:pt x="744070" y="1640542"/>
                          </a:cubicBezTo>
                          <a:cubicBezTo>
                            <a:pt x="683249" y="1681088"/>
                            <a:pt x="705518" y="1661163"/>
                            <a:pt x="672353" y="1694330"/>
                          </a:cubicBezTo>
                          <a:lnTo>
                            <a:pt x="654423" y="1748118"/>
                          </a:lnTo>
                          <a:cubicBezTo>
                            <a:pt x="651435" y="1757083"/>
                            <a:pt x="653321" y="1769770"/>
                            <a:pt x="645459" y="1775012"/>
                          </a:cubicBezTo>
                          <a:cubicBezTo>
                            <a:pt x="581121" y="1817903"/>
                            <a:pt x="606907" y="1795634"/>
                            <a:pt x="564776" y="1837765"/>
                          </a:cubicBezTo>
                          <a:cubicBezTo>
                            <a:pt x="561788" y="1849718"/>
                            <a:pt x="559352" y="1861823"/>
                            <a:pt x="555812" y="1873624"/>
                          </a:cubicBezTo>
                          <a:cubicBezTo>
                            <a:pt x="543053" y="1916156"/>
                            <a:pt x="548717" y="1929173"/>
                            <a:pt x="510988" y="1945342"/>
                          </a:cubicBezTo>
                          <a:cubicBezTo>
                            <a:pt x="499663" y="1950195"/>
                            <a:pt x="487082" y="1951318"/>
                            <a:pt x="475129" y="1954306"/>
                          </a:cubicBezTo>
                          <a:cubicBezTo>
                            <a:pt x="426841" y="1949916"/>
                            <a:pt x="384050" y="1961839"/>
                            <a:pt x="349623" y="1927412"/>
                          </a:cubicBezTo>
                          <a:cubicBezTo>
                            <a:pt x="342005" y="1919793"/>
                            <a:pt x="340830" y="1906228"/>
                            <a:pt x="331694" y="1900518"/>
                          </a:cubicBezTo>
                          <a:cubicBezTo>
                            <a:pt x="306052" y="1884492"/>
                            <a:pt x="262091" y="1880876"/>
                            <a:pt x="233082" y="1873624"/>
                          </a:cubicBezTo>
                          <a:cubicBezTo>
                            <a:pt x="223915" y="1871332"/>
                            <a:pt x="215153" y="1867647"/>
                            <a:pt x="206188" y="1864659"/>
                          </a:cubicBezTo>
                          <a:cubicBezTo>
                            <a:pt x="153745" y="1812217"/>
                            <a:pt x="178945" y="1831557"/>
                            <a:pt x="134470" y="1801906"/>
                          </a:cubicBezTo>
                          <a:cubicBezTo>
                            <a:pt x="122517" y="1783977"/>
                            <a:pt x="105426" y="1768560"/>
                            <a:pt x="98612" y="1748118"/>
                          </a:cubicBezTo>
                          <a:cubicBezTo>
                            <a:pt x="86240" y="1711003"/>
                            <a:pt x="94889" y="1729086"/>
                            <a:pt x="71717" y="1694330"/>
                          </a:cubicBezTo>
                          <a:lnTo>
                            <a:pt x="53788" y="1640542"/>
                          </a:lnTo>
                          <a:cubicBezTo>
                            <a:pt x="50800" y="1631577"/>
                            <a:pt x="50065" y="1621510"/>
                            <a:pt x="44823" y="1613647"/>
                          </a:cubicBezTo>
                          <a:cubicBezTo>
                            <a:pt x="38847" y="1604682"/>
                            <a:pt x="31712" y="1596390"/>
                            <a:pt x="26894" y="1586753"/>
                          </a:cubicBezTo>
                          <a:cubicBezTo>
                            <a:pt x="19729" y="1572423"/>
                            <a:pt x="12794" y="1537405"/>
                            <a:pt x="8964" y="1524000"/>
                          </a:cubicBezTo>
                          <a:cubicBezTo>
                            <a:pt x="6368" y="1514914"/>
                            <a:pt x="2988" y="1506071"/>
                            <a:pt x="0" y="1497106"/>
                          </a:cubicBezTo>
                          <a:cubicBezTo>
                            <a:pt x="2988" y="1473200"/>
                            <a:pt x="2041" y="1448465"/>
                            <a:pt x="8964" y="1425389"/>
                          </a:cubicBezTo>
                          <a:cubicBezTo>
                            <a:pt x="11393" y="1417293"/>
                            <a:pt x="21614" y="1414059"/>
                            <a:pt x="26894" y="1407459"/>
                          </a:cubicBezTo>
                          <a:cubicBezTo>
                            <a:pt x="61147" y="1364643"/>
                            <a:pt x="31696" y="1397855"/>
                            <a:pt x="53788" y="1353671"/>
                          </a:cubicBezTo>
                          <a:cubicBezTo>
                            <a:pt x="58606" y="1344034"/>
                            <a:pt x="67341" y="1336623"/>
                            <a:pt x="71717" y="1326777"/>
                          </a:cubicBezTo>
                          <a:cubicBezTo>
                            <a:pt x="79393" y="1309507"/>
                            <a:pt x="89647" y="1272989"/>
                            <a:pt x="89647" y="1272989"/>
                          </a:cubicBezTo>
                          <a:cubicBezTo>
                            <a:pt x="79425" y="1119666"/>
                            <a:pt x="94888" y="1181134"/>
                            <a:pt x="62753" y="1084730"/>
                          </a:cubicBezTo>
                          <a:cubicBezTo>
                            <a:pt x="59765" y="1075765"/>
                            <a:pt x="60470" y="1064518"/>
                            <a:pt x="53788" y="1057836"/>
                          </a:cubicBezTo>
                          <a:lnTo>
                            <a:pt x="35859" y="1039906"/>
                          </a:lnTo>
                          <a:cubicBezTo>
                            <a:pt x="30192" y="1017237"/>
                            <a:pt x="18711" y="998588"/>
                            <a:pt x="35859" y="977153"/>
                          </a:cubicBezTo>
                          <a:cubicBezTo>
                            <a:pt x="42590" y="968740"/>
                            <a:pt x="52907" y="963600"/>
                            <a:pt x="62753" y="959224"/>
                          </a:cubicBezTo>
                          <a:cubicBezTo>
                            <a:pt x="80023" y="951548"/>
                            <a:pt x="116541" y="941294"/>
                            <a:pt x="116541" y="941294"/>
                          </a:cubicBezTo>
                          <a:cubicBezTo>
                            <a:pt x="125506" y="947271"/>
                            <a:pt x="135816" y="951605"/>
                            <a:pt x="143435" y="959224"/>
                          </a:cubicBezTo>
                          <a:cubicBezTo>
                            <a:pt x="151053" y="966843"/>
                            <a:pt x="150846" y="983781"/>
                            <a:pt x="161364" y="986118"/>
                          </a:cubicBezTo>
                          <a:cubicBezTo>
                            <a:pt x="181991" y="990702"/>
                            <a:pt x="203199" y="980141"/>
                            <a:pt x="224117" y="977153"/>
                          </a:cubicBezTo>
                          <a:cubicBezTo>
                            <a:pt x="273430" y="927843"/>
                            <a:pt x="200799" y="994320"/>
                            <a:pt x="277906" y="950259"/>
                          </a:cubicBezTo>
                          <a:cubicBezTo>
                            <a:pt x="288914" y="943969"/>
                            <a:pt x="295835" y="932330"/>
                            <a:pt x="304800" y="923365"/>
                          </a:cubicBezTo>
                          <a:cubicBezTo>
                            <a:pt x="307788" y="911412"/>
                            <a:pt x="308254" y="898526"/>
                            <a:pt x="313764" y="887506"/>
                          </a:cubicBezTo>
                          <a:cubicBezTo>
                            <a:pt x="317544" y="879946"/>
                            <a:pt x="340658" y="866589"/>
                            <a:pt x="358588" y="860612"/>
                          </a:cubicBez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7" name="Freeform 36"/>
                    <p:cNvSpPr/>
                    <p:nvPr/>
                  </p:nvSpPr>
                  <p:spPr>
                    <a:xfrm>
                      <a:off x="6830887" y="-107576"/>
                      <a:ext cx="1429449" cy="1905640"/>
                    </a:xfrm>
                    <a:custGeom>
                      <a:avLst/>
                      <a:gdLst>
                        <a:gd name="connsiteX0" fmla="*/ 322948 w 1429449"/>
                        <a:gd name="connsiteY0" fmla="*/ 207469 h 1905640"/>
                        <a:gd name="connsiteX1" fmla="*/ 369053 w 1429449"/>
                        <a:gd name="connsiteY1" fmla="*/ 315045 h 1905640"/>
                        <a:gd name="connsiteX2" fmla="*/ 376737 w 1429449"/>
                        <a:gd name="connsiteY2" fmla="*/ 338097 h 1905640"/>
                        <a:gd name="connsiteX3" fmla="*/ 384421 w 1429449"/>
                        <a:gd name="connsiteY3" fmla="*/ 361149 h 1905640"/>
                        <a:gd name="connsiteX4" fmla="*/ 453577 w 1429449"/>
                        <a:gd name="connsiteY4" fmla="*/ 384201 h 1905640"/>
                        <a:gd name="connsiteX5" fmla="*/ 476629 w 1429449"/>
                        <a:gd name="connsiteY5" fmla="*/ 391885 h 1905640"/>
                        <a:gd name="connsiteX6" fmla="*/ 522733 w 1429449"/>
                        <a:gd name="connsiteY6" fmla="*/ 361149 h 1905640"/>
                        <a:gd name="connsiteX7" fmla="*/ 545785 w 1429449"/>
                        <a:gd name="connsiteY7" fmla="*/ 345781 h 1905640"/>
                        <a:gd name="connsiteX8" fmla="*/ 584205 w 1429449"/>
                        <a:gd name="connsiteY8" fmla="*/ 353465 h 1905640"/>
                        <a:gd name="connsiteX9" fmla="*/ 607258 w 1429449"/>
                        <a:gd name="connsiteY9" fmla="*/ 361149 h 1905640"/>
                        <a:gd name="connsiteX10" fmla="*/ 622626 w 1429449"/>
                        <a:gd name="connsiteY10" fmla="*/ 338097 h 1905640"/>
                        <a:gd name="connsiteX11" fmla="*/ 645678 w 1429449"/>
                        <a:gd name="connsiteY11" fmla="*/ 315045 h 1905640"/>
                        <a:gd name="connsiteX12" fmla="*/ 691782 w 1429449"/>
                        <a:gd name="connsiteY12" fmla="*/ 284309 h 1905640"/>
                        <a:gd name="connsiteX13" fmla="*/ 691782 w 1429449"/>
                        <a:gd name="connsiteY13" fmla="*/ 222837 h 1905640"/>
                        <a:gd name="connsiteX14" fmla="*/ 699466 w 1429449"/>
                        <a:gd name="connsiteY14" fmla="*/ 176732 h 1905640"/>
                        <a:gd name="connsiteX15" fmla="*/ 745570 w 1429449"/>
                        <a:gd name="connsiteY15" fmla="*/ 184416 h 1905640"/>
                        <a:gd name="connsiteX16" fmla="*/ 791674 w 1429449"/>
                        <a:gd name="connsiteY16" fmla="*/ 215153 h 1905640"/>
                        <a:gd name="connsiteX17" fmla="*/ 814726 w 1429449"/>
                        <a:gd name="connsiteY17" fmla="*/ 230521 h 1905640"/>
                        <a:gd name="connsiteX18" fmla="*/ 845463 w 1429449"/>
                        <a:gd name="connsiteY18" fmla="*/ 238205 h 1905640"/>
                        <a:gd name="connsiteX19" fmla="*/ 876199 w 1429449"/>
                        <a:gd name="connsiteY19" fmla="*/ 176732 h 1905640"/>
                        <a:gd name="connsiteX20" fmla="*/ 922303 w 1429449"/>
                        <a:gd name="connsiteY20" fmla="*/ 138312 h 1905640"/>
                        <a:gd name="connsiteX21" fmla="*/ 945355 w 1429449"/>
                        <a:gd name="connsiteY21" fmla="*/ 130628 h 1905640"/>
                        <a:gd name="connsiteX22" fmla="*/ 968407 w 1429449"/>
                        <a:gd name="connsiteY22" fmla="*/ 107576 h 1905640"/>
                        <a:gd name="connsiteX23" fmla="*/ 991459 w 1429449"/>
                        <a:gd name="connsiteY23" fmla="*/ 99892 h 1905640"/>
                        <a:gd name="connsiteX24" fmla="*/ 999143 w 1429449"/>
                        <a:gd name="connsiteY24" fmla="*/ 76840 h 1905640"/>
                        <a:gd name="connsiteX25" fmla="*/ 1029879 w 1429449"/>
                        <a:gd name="connsiteY25" fmla="*/ 30736 h 1905640"/>
                        <a:gd name="connsiteX26" fmla="*/ 1045247 w 1429449"/>
                        <a:gd name="connsiteY26" fmla="*/ 7684 h 1905640"/>
                        <a:gd name="connsiteX27" fmla="*/ 1068300 w 1429449"/>
                        <a:gd name="connsiteY27" fmla="*/ 0 h 1905640"/>
                        <a:gd name="connsiteX28" fmla="*/ 1114404 w 1429449"/>
                        <a:gd name="connsiteY28" fmla="*/ 15368 h 1905640"/>
                        <a:gd name="connsiteX29" fmla="*/ 1160508 w 1429449"/>
                        <a:gd name="connsiteY29" fmla="*/ 38420 h 1905640"/>
                        <a:gd name="connsiteX30" fmla="*/ 1237348 w 1429449"/>
                        <a:gd name="connsiteY30" fmla="*/ 46104 h 1905640"/>
                        <a:gd name="connsiteX31" fmla="*/ 1298821 w 1429449"/>
                        <a:gd name="connsiteY31" fmla="*/ 61472 h 1905640"/>
                        <a:gd name="connsiteX32" fmla="*/ 1306505 w 1429449"/>
                        <a:gd name="connsiteY32" fmla="*/ 84524 h 1905640"/>
                        <a:gd name="connsiteX33" fmla="*/ 1321873 w 1429449"/>
                        <a:gd name="connsiteY33" fmla="*/ 107576 h 1905640"/>
                        <a:gd name="connsiteX34" fmla="*/ 1298821 w 1429449"/>
                        <a:gd name="connsiteY34" fmla="*/ 161364 h 1905640"/>
                        <a:gd name="connsiteX35" fmla="*/ 1291137 w 1429449"/>
                        <a:gd name="connsiteY35" fmla="*/ 184416 h 1905640"/>
                        <a:gd name="connsiteX36" fmla="*/ 1275768 w 1429449"/>
                        <a:gd name="connsiteY36" fmla="*/ 199785 h 1905640"/>
                        <a:gd name="connsiteX37" fmla="*/ 1229664 w 1429449"/>
                        <a:gd name="connsiteY37" fmla="*/ 215153 h 1905640"/>
                        <a:gd name="connsiteX38" fmla="*/ 1214296 w 1429449"/>
                        <a:gd name="connsiteY38" fmla="*/ 276625 h 1905640"/>
                        <a:gd name="connsiteX39" fmla="*/ 1191244 w 1429449"/>
                        <a:gd name="connsiteY39" fmla="*/ 291993 h 1905640"/>
                        <a:gd name="connsiteX40" fmla="*/ 1175876 w 1429449"/>
                        <a:gd name="connsiteY40" fmla="*/ 315045 h 1905640"/>
                        <a:gd name="connsiteX41" fmla="*/ 1160508 w 1429449"/>
                        <a:gd name="connsiteY41" fmla="*/ 399569 h 1905640"/>
                        <a:gd name="connsiteX42" fmla="*/ 1152824 w 1429449"/>
                        <a:gd name="connsiteY42" fmla="*/ 437990 h 1905640"/>
                        <a:gd name="connsiteX43" fmla="*/ 1137456 w 1429449"/>
                        <a:gd name="connsiteY43" fmla="*/ 484094 h 1905640"/>
                        <a:gd name="connsiteX44" fmla="*/ 1129772 w 1429449"/>
                        <a:gd name="connsiteY44" fmla="*/ 507146 h 1905640"/>
                        <a:gd name="connsiteX45" fmla="*/ 1106720 w 1429449"/>
                        <a:gd name="connsiteY45" fmla="*/ 522514 h 1905640"/>
                        <a:gd name="connsiteX46" fmla="*/ 1083668 w 1429449"/>
                        <a:gd name="connsiteY46" fmla="*/ 599354 h 1905640"/>
                        <a:gd name="connsiteX47" fmla="*/ 1075984 w 1429449"/>
                        <a:gd name="connsiteY47" fmla="*/ 622406 h 1905640"/>
                        <a:gd name="connsiteX48" fmla="*/ 1099036 w 1429449"/>
                        <a:gd name="connsiteY48" fmla="*/ 637774 h 1905640"/>
                        <a:gd name="connsiteX49" fmla="*/ 1106720 w 1429449"/>
                        <a:gd name="connsiteY49" fmla="*/ 753035 h 1905640"/>
                        <a:gd name="connsiteX50" fmla="*/ 1114404 w 1429449"/>
                        <a:gd name="connsiteY50" fmla="*/ 783771 h 1905640"/>
                        <a:gd name="connsiteX51" fmla="*/ 1183560 w 1429449"/>
                        <a:gd name="connsiteY51" fmla="*/ 822191 h 1905640"/>
                        <a:gd name="connsiteX52" fmla="*/ 1229664 w 1429449"/>
                        <a:gd name="connsiteY52" fmla="*/ 829875 h 1905640"/>
                        <a:gd name="connsiteX53" fmla="*/ 1237348 w 1429449"/>
                        <a:gd name="connsiteY53" fmla="*/ 852927 h 1905640"/>
                        <a:gd name="connsiteX54" fmla="*/ 1252716 w 1429449"/>
                        <a:gd name="connsiteY54" fmla="*/ 875979 h 1905640"/>
                        <a:gd name="connsiteX55" fmla="*/ 1237348 w 1429449"/>
                        <a:gd name="connsiteY55" fmla="*/ 991240 h 1905640"/>
                        <a:gd name="connsiteX56" fmla="*/ 1245032 w 1429449"/>
                        <a:gd name="connsiteY56" fmla="*/ 1091132 h 1905640"/>
                        <a:gd name="connsiteX57" fmla="*/ 1268084 w 1429449"/>
                        <a:gd name="connsiteY57" fmla="*/ 1098816 h 1905640"/>
                        <a:gd name="connsiteX58" fmla="*/ 1283453 w 1429449"/>
                        <a:gd name="connsiteY58" fmla="*/ 1114185 h 1905640"/>
                        <a:gd name="connsiteX59" fmla="*/ 1337241 w 1429449"/>
                        <a:gd name="connsiteY59" fmla="*/ 1175657 h 1905640"/>
                        <a:gd name="connsiteX60" fmla="*/ 1344925 w 1429449"/>
                        <a:gd name="connsiteY60" fmla="*/ 1198709 h 1905640"/>
                        <a:gd name="connsiteX61" fmla="*/ 1360293 w 1429449"/>
                        <a:gd name="connsiteY61" fmla="*/ 1275549 h 1905640"/>
                        <a:gd name="connsiteX62" fmla="*/ 1375661 w 1429449"/>
                        <a:gd name="connsiteY62" fmla="*/ 1375442 h 1905640"/>
                        <a:gd name="connsiteX63" fmla="*/ 1391029 w 1429449"/>
                        <a:gd name="connsiteY63" fmla="*/ 1398494 h 1905640"/>
                        <a:gd name="connsiteX64" fmla="*/ 1398713 w 1429449"/>
                        <a:gd name="connsiteY64" fmla="*/ 1421546 h 1905640"/>
                        <a:gd name="connsiteX65" fmla="*/ 1421765 w 1429449"/>
                        <a:gd name="connsiteY65" fmla="*/ 1436914 h 1905640"/>
                        <a:gd name="connsiteX66" fmla="*/ 1429449 w 1429449"/>
                        <a:gd name="connsiteY66" fmla="*/ 1459966 h 1905640"/>
                        <a:gd name="connsiteX67" fmla="*/ 1421765 w 1429449"/>
                        <a:gd name="connsiteY67" fmla="*/ 1667435 h 1905640"/>
                        <a:gd name="connsiteX68" fmla="*/ 1391029 w 1429449"/>
                        <a:gd name="connsiteY68" fmla="*/ 1705855 h 1905640"/>
                        <a:gd name="connsiteX69" fmla="*/ 1314189 w 1429449"/>
                        <a:gd name="connsiteY69" fmla="*/ 1713539 h 1905640"/>
                        <a:gd name="connsiteX70" fmla="*/ 1191244 w 1429449"/>
                        <a:gd name="connsiteY70" fmla="*/ 1721223 h 1905640"/>
                        <a:gd name="connsiteX71" fmla="*/ 1145140 w 1429449"/>
                        <a:gd name="connsiteY71" fmla="*/ 1767327 h 1905640"/>
                        <a:gd name="connsiteX72" fmla="*/ 1091352 w 1429449"/>
                        <a:gd name="connsiteY72" fmla="*/ 1759643 h 1905640"/>
                        <a:gd name="connsiteX73" fmla="*/ 1037563 w 1429449"/>
                        <a:gd name="connsiteY73" fmla="*/ 1728907 h 1905640"/>
                        <a:gd name="connsiteX74" fmla="*/ 1022195 w 1429449"/>
                        <a:gd name="connsiteY74" fmla="*/ 1705855 h 1905640"/>
                        <a:gd name="connsiteX75" fmla="*/ 999143 w 1429449"/>
                        <a:gd name="connsiteY75" fmla="*/ 1698171 h 1905640"/>
                        <a:gd name="connsiteX76" fmla="*/ 976091 w 1429449"/>
                        <a:gd name="connsiteY76" fmla="*/ 1682803 h 1905640"/>
                        <a:gd name="connsiteX77" fmla="*/ 945355 w 1429449"/>
                        <a:gd name="connsiteY77" fmla="*/ 1698171 h 1905640"/>
                        <a:gd name="connsiteX78" fmla="*/ 814726 w 1429449"/>
                        <a:gd name="connsiteY78" fmla="*/ 1698171 h 1905640"/>
                        <a:gd name="connsiteX79" fmla="*/ 791674 w 1429449"/>
                        <a:gd name="connsiteY79" fmla="*/ 1690487 h 1905640"/>
                        <a:gd name="connsiteX80" fmla="*/ 776306 w 1429449"/>
                        <a:gd name="connsiteY80" fmla="*/ 1736591 h 1905640"/>
                        <a:gd name="connsiteX81" fmla="*/ 753254 w 1429449"/>
                        <a:gd name="connsiteY81" fmla="*/ 1782695 h 1905640"/>
                        <a:gd name="connsiteX82" fmla="*/ 745570 w 1429449"/>
                        <a:gd name="connsiteY82" fmla="*/ 1828800 h 1905640"/>
                        <a:gd name="connsiteX83" fmla="*/ 737886 w 1429449"/>
                        <a:gd name="connsiteY83" fmla="*/ 1851852 h 1905640"/>
                        <a:gd name="connsiteX84" fmla="*/ 714834 w 1429449"/>
                        <a:gd name="connsiteY84" fmla="*/ 1859536 h 1905640"/>
                        <a:gd name="connsiteX85" fmla="*/ 661046 w 1429449"/>
                        <a:gd name="connsiteY85" fmla="*/ 1890272 h 1905640"/>
                        <a:gd name="connsiteX86" fmla="*/ 584205 w 1429449"/>
                        <a:gd name="connsiteY86" fmla="*/ 1905640 h 1905640"/>
                        <a:gd name="connsiteX87" fmla="*/ 468945 w 1429449"/>
                        <a:gd name="connsiteY87" fmla="*/ 1897956 h 1905640"/>
                        <a:gd name="connsiteX88" fmla="*/ 422841 w 1429449"/>
                        <a:gd name="connsiteY88" fmla="*/ 1874904 h 1905640"/>
                        <a:gd name="connsiteX89" fmla="*/ 399789 w 1429449"/>
                        <a:gd name="connsiteY89" fmla="*/ 1867220 h 1905640"/>
                        <a:gd name="connsiteX90" fmla="*/ 376737 w 1429449"/>
                        <a:gd name="connsiteY90" fmla="*/ 1851852 h 1905640"/>
                        <a:gd name="connsiteX91" fmla="*/ 346000 w 1429449"/>
                        <a:gd name="connsiteY91" fmla="*/ 1844168 h 1905640"/>
                        <a:gd name="connsiteX92" fmla="*/ 322948 w 1429449"/>
                        <a:gd name="connsiteY92" fmla="*/ 1836484 h 1905640"/>
                        <a:gd name="connsiteX93" fmla="*/ 292212 w 1429449"/>
                        <a:gd name="connsiteY93" fmla="*/ 1813432 h 1905640"/>
                        <a:gd name="connsiteX94" fmla="*/ 253792 w 1429449"/>
                        <a:gd name="connsiteY94" fmla="*/ 1775011 h 1905640"/>
                        <a:gd name="connsiteX95" fmla="*/ 207688 w 1429449"/>
                        <a:gd name="connsiteY95" fmla="*/ 1705855 h 1905640"/>
                        <a:gd name="connsiteX96" fmla="*/ 192320 w 1429449"/>
                        <a:gd name="connsiteY96" fmla="*/ 1682803 h 1905640"/>
                        <a:gd name="connsiteX97" fmla="*/ 169268 w 1429449"/>
                        <a:gd name="connsiteY97" fmla="*/ 1636699 h 1905640"/>
                        <a:gd name="connsiteX98" fmla="*/ 115479 w 1429449"/>
                        <a:gd name="connsiteY98" fmla="*/ 1621331 h 1905640"/>
                        <a:gd name="connsiteX99" fmla="*/ 107795 w 1429449"/>
                        <a:gd name="connsiteY99" fmla="*/ 1598279 h 1905640"/>
                        <a:gd name="connsiteX100" fmla="*/ 100111 w 1429449"/>
                        <a:gd name="connsiteY100" fmla="*/ 1429230 h 1905640"/>
                        <a:gd name="connsiteX101" fmla="*/ 69375 w 1429449"/>
                        <a:gd name="connsiteY101" fmla="*/ 1406178 h 1905640"/>
                        <a:gd name="connsiteX102" fmla="*/ 54007 w 1429449"/>
                        <a:gd name="connsiteY102" fmla="*/ 1383126 h 1905640"/>
                        <a:gd name="connsiteX103" fmla="*/ 15587 w 1429449"/>
                        <a:gd name="connsiteY103" fmla="*/ 1337021 h 1905640"/>
                        <a:gd name="connsiteX104" fmla="*/ 15587 w 1429449"/>
                        <a:gd name="connsiteY104" fmla="*/ 1267865 h 1905640"/>
                        <a:gd name="connsiteX105" fmla="*/ 38639 w 1429449"/>
                        <a:gd name="connsiteY105" fmla="*/ 1252497 h 1905640"/>
                        <a:gd name="connsiteX106" fmla="*/ 54007 w 1429449"/>
                        <a:gd name="connsiteY106" fmla="*/ 1229445 h 1905640"/>
                        <a:gd name="connsiteX107" fmla="*/ 61691 w 1429449"/>
                        <a:gd name="connsiteY107" fmla="*/ 1206393 h 1905640"/>
                        <a:gd name="connsiteX108" fmla="*/ 107795 w 1429449"/>
                        <a:gd name="connsiteY108" fmla="*/ 1175657 h 1905640"/>
                        <a:gd name="connsiteX109" fmla="*/ 130847 w 1429449"/>
                        <a:gd name="connsiteY109" fmla="*/ 1160289 h 1905640"/>
                        <a:gd name="connsiteX110" fmla="*/ 146216 w 1429449"/>
                        <a:gd name="connsiteY110" fmla="*/ 1144921 h 1905640"/>
                        <a:gd name="connsiteX111" fmla="*/ 176952 w 1429449"/>
                        <a:gd name="connsiteY111" fmla="*/ 1106500 h 1905640"/>
                        <a:gd name="connsiteX112" fmla="*/ 169268 w 1429449"/>
                        <a:gd name="connsiteY112" fmla="*/ 983556 h 1905640"/>
                        <a:gd name="connsiteX113" fmla="*/ 169268 w 1429449"/>
                        <a:gd name="connsiteY113" fmla="*/ 783771 h 1905640"/>
                        <a:gd name="connsiteX114" fmla="*/ 192320 w 1429449"/>
                        <a:gd name="connsiteY114" fmla="*/ 776087 h 1905640"/>
                        <a:gd name="connsiteX115" fmla="*/ 276844 w 1429449"/>
                        <a:gd name="connsiteY115" fmla="*/ 760719 h 1905640"/>
                        <a:gd name="connsiteX116" fmla="*/ 299896 w 1429449"/>
                        <a:gd name="connsiteY116" fmla="*/ 753035 h 1905640"/>
                        <a:gd name="connsiteX117" fmla="*/ 338316 w 1429449"/>
                        <a:gd name="connsiteY117" fmla="*/ 683879 h 1905640"/>
                        <a:gd name="connsiteX118" fmla="*/ 315264 w 1429449"/>
                        <a:gd name="connsiteY118" fmla="*/ 514830 h 1905640"/>
                        <a:gd name="connsiteX119" fmla="*/ 299896 w 1429449"/>
                        <a:gd name="connsiteY119" fmla="*/ 468726 h 1905640"/>
                        <a:gd name="connsiteX120" fmla="*/ 292212 w 1429449"/>
                        <a:gd name="connsiteY120" fmla="*/ 445674 h 1905640"/>
                        <a:gd name="connsiteX121" fmla="*/ 307580 w 1429449"/>
                        <a:gd name="connsiteY121" fmla="*/ 253573 h 1905640"/>
                        <a:gd name="connsiteX122" fmla="*/ 322948 w 1429449"/>
                        <a:gd name="connsiteY122" fmla="*/ 207469 h 1905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</a:cxnLst>
                      <a:rect l="l" t="t" r="r" b="b"/>
                      <a:pathLst>
                        <a:path w="1429449" h="1905640">
                          <a:moveTo>
                            <a:pt x="322948" y="207469"/>
                          </a:moveTo>
                          <a:cubicBezTo>
                            <a:pt x="360927" y="283426"/>
                            <a:pt x="346441" y="247210"/>
                            <a:pt x="369053" y="315045"/>
                          </a:cubicBezTo>
                          <a:lnTo>
                            <a:pt x="376737" y="338097"/>
                          </a:lnTo>
                          <a:cubicBezTo>
                            <a:pt x="379298" y="345781"/>
                            <a:pt x="376737" y="358588"/>
                            <a:pt x="384421" y="361149"/>
                          </a:cubicBezTo>
                          <a:lnTo>
                            <a:pt x="453577" y="384201"/>
                          </a:lnTo>
                          <a:lnTo>
                            <a:pt x="476629" y="391885"/>
                          </a:lnTo>
                          <a:lnTo>
                            <a:pt x="522733" y="361149"/>
                          </a:lnTo>
                          <a:lnTo>
                            <a:pt x="545785" y="345781"/>
                          </a:lnTo>
                          <a:cubicBezTo>
                            <a:pt x="558592" y="348342"/>
                            <a:pt x="571535" y="350297"/>
                            <a:pt x="584205" y="353465"/>
                          </a:cubicBezTo>
                          <a:cubicBezTo>
                            <a:pt x="592063" y="355429"/>
                            <a:pt x="599737" y="364157"/>
                            <a:pt x="607258" y="361149"/>
                          </a:cubicBezTo>
                          <a:cubicBezTo>
                            <a:pt x="615833" y="357719"/>
                            <a:pt x="616714" y="345192"/>
                            <a:pt x="622626" y="338097"/>
                          </a:cubicBezTo>
                          <a:cubicBezTo>
                            <a:pt x="629583" y="329749"/>
                            <a:pt x="637100" y="321717"/>
                            <a:pt x="645678" y="315045"/>
                          </a:cubicBezTo>
                          <a:cubicBezTo>
                            <a:pt x="660257" y="303705"/>
                            <a:pt x="691782" y="284309"/>
                            <a:pt x="691782" y="284309"/>
                          </a:cubicBezTo>
                          <a:cubicBezTo>
                            <a:pt x="709347" y="231615"/>
                            <a:pt x="691782" y="297017"/>
                            <a:pt x="691782" y="222837"/>
                          </a:cubicBezTo>
                          <a:cubicBezTo>
                            <a:pt x="691782" y="207257"/>
                            <a:pt x="696905" y="192100"/>
                            <a:pt x="699466" y="176732"/>
                          </a:cubicBezTo>
                          <a:cubicBezTo>
                            <a:pt x="714834" y="179293"/>
                            <a:pt x="731189" y="178424"/>
                            <a:pt x="745570" y="184416"/>
                          </a:cubicBezTo>
                          <a:cubicBezTo>
                            <a:pt x="762619" y="191520"/>
                            <a:pt x="776306" y="204907"/>
                            <a:pt x="791674" y="215153"/>
                          </a:cubicBezTo>
                          <a:cubicBezTo>
                            <a:pt x="799358" y="220276"/>
                            <a:pt x="805767" y="228281"/>
                            <a:pt x="814726" y="230521"/>
                          </a:cubicBezTo>
                          <a:lnTo>
                            <a:pt x="845463" y="238205"/>
                          </a:lnTo>
                          <a:cubicBezTo>
                            <a:pt x="890523" y="223185"/>
                            <a:pt x="856578" y="242136"/>
                            <a:pt x="876199" y="176732"/>
                          </a:cubicBezTo>
                          <a:cubicBezTo>
                            <a:pt x="883438" y="152602"/>
                            <a:pt x="901271" y="147326"/>
                            <a:pt x="922303" y="138312"/>
                          </a:cubicBezTo>
                          <a:cubicBezTo>
                            <a:pt x="929748" y="135121"/>
                            <a:pt x="937671" y="133189"/>
                            <a:pt x="945355" y="130628"/>
                          </a:cubicBezTo>
                          <a:cubicBezTo>
                            <a:pt x="953039" y="122944"/>
                            <a:pt x="959365" y="113604"/>
                            <a:pt x="968407" y="107576"/>
                          </a:cubicBezTo>
                          <a:cubicBezTo>
                            <a:pt x="975146" y="103083"/>
                            <a:pt x="985732" y="105619"/>
                            <a:pt x="991459" y="99892"/>
                          </a:cubicBezTo>
                          <a:cubicBezTo>
                            <a:pt x="997186" y="94165"/>
                            <a:pt x="995209" y="83920"/>
                            <a:pt x="999143" y="76840"/>
                          </a:cubicBezTo>
                          <a:cubicBezTo>
                            <a:pt x="1008113" y="60694"/>
                            <a:pt x="1019634" y="46104"/>
                            <a:pt x="1029879" y="30736"/>
                          </a:cubicBezTo>
                          <a:cubicBezTo>
                            <a:pt x="1035002" y="23052"/>
                            <a:pt x="1036486" y="10604"/>
                            <a:pt x="1045247" y="7684"/>
                          </a:cubicBezTo>
                          <a:lnTo>
                            <a:pt x="1068300" y="0"/>
                          </a:lnTo>
                          <a:cubicBezTo>
                            <a:pt x="1083668" y="5123"/>
                            <a:pt x="1100925" y="6382"/>
                            <a:pt x="1114404" y="15368"/>
                          </a:cubicBezTo>
                          <a:cubicBezTo>
                            <a:pt x="1131500" y="26765"/>
                            <a:pt x="1139829" y="35239"/>
                            <a:pt x="1160508" y="38420"/>
                          </a:cubicBezTo>
                          <a:cubicBezTo>
                            <a:pt x="1185950" y="42334"/>
                            <a:pt x="1211833" y="42702"/>
                            <a:pt x="1237348" y="46104"/>
                          </a:cubicBezTo>
                          <a:cubicBezTo>
                            <a:pt x="1268255" y="50225"/>
                            <a:pt x="1272963" y="52853"/>
                            <a:pt x="1298821" y="61472"/>
                          </a:cubicBezTo>
                          <a:cubicBezTo>
                            <a:pt x="1301382" y="69156"/>
                            <a:pt x="1302883" y="77279"/>
                            <a:pt x="1306505" y="84524"/>
                          </a:cubicBezTo>
                          <a:cubicBezTo>
                            <a:pt x="1310635" y="92784"/>
                            <a:pt x="1320567" y="98434"/>
                            <a:pt x="1321873" y="107576"/>
                          </a:cubicBezTo>
                          <a:cubicBezTo>
                            <a:pt x="1325427" y="132452"/>
                            <a:pt x="1308261" y="142484"/>
                            <a:pt x="1298821" y="161364"/>
                          </a:cubicBezTo>
                          <a:cubicBezTo>
                            <a:pt x="1295199" y="168609"/>
                            <a:pt x="1295304" y="177471"/>
                            <a:pt x="1291137" y="184416"/>
                          </a:cubicBezTo>
                          <a:cubicBezTo>
                            <a:pt x="1287409" y="190629"/>
                            <a:pt x="1282248" y="196545"/>
                            <a:pt x="1275768" y="199785"/>
                          </a:cubicBezTo>
                          <a:cubicBezTo>
                            <a:pt x="1261279" y="207030"/>
                            <a:pt x="1229664" y="215153"/>
                            <a:pt x="1229664" y="215153"/>
                          </a:cubicBezTo>
                          <a:cubicBezTo>
                            <a:pt x="1229281" y="217066"/>
                            <a:pt x="1220597" y="268749"/>
                            <a:pt x="1214296" y="276625"/>
                          </a:cubicBezTo>
                          <a:cubicBezTo>
                            <a:pt x="1208527" y="283836"/>
                            <a:pt x="1198928" y="286870"/>
                            <a:pt x="1191244" y="291993"/>
                          </a:cubicBezTo>
                          <a:cubicBezTo>
                            <a:pt x="1186121" y="299677"/>
                            <a:pt x="1180006" y="306785"/>
                            <a:pt x="1175876" y="315045"/>
                          </a:cubicBezTo>
                          <a:cubicBezTo>
                            <a:pt x="1163685" y="339428"/>
                            <a:pt x="1164040" y="376613"/>
                            <a:pt x="1160508" y="399569"/>
                          </a:cubicBezTo>
                          <a:cubicBezTo>
                            <a:pt x="1158522" y="412478"/>
                            <a:pt x="1156260" y="425390"/>
                            <a:pt x="1152824" y="437990"/>
                          </a:cubicBezTo>
                          <a:cubicBezTo>
                            <a:pt x="1148562" y="453619"/>
                            <a:pt x="1142579" y="468726"/>
                            <a:pt x="1137456" y="484094"/>
                          </a:cubicBezTo>
                          <a:cubicBezTo>
                            <a:pt x="1134895" y="491778"/>
                            <a:pt x="1136511" y="502653"/>
                            <a:pt x="1129772" y="507146"/>
                          </a:cubicBezTo>
                          <a:lnTo>
                            <a:pt x="1106720" y="522514"/>
                          </a:lnTo>
                          <a:cubicBezTo>
                            <a:pt x="1095107" y="568966"/>
                            <a:pt x="1102376" y="543231"/>
                            <a:pt x="1083668" y="599354"/>
                          </a:cubicBezTo>
                          <a:lnTo>
                            <a:pt x="1075984" y="622406"/>
                          </a:lnTo>
                          <a:cubicBezTo>
                            <a:pt x="1083668" y="627529"/>
                            <a:pt x="1092506" y="631244"/>
                            <a:pt x="1099036" y="637774"/>
                          </a:cubicBezTo>
                          <a:cubicBezTo>
                            <a:pt x="1132761" y="671500"/>
                            <a:pt x="1110999" y="701685"/>
                            <a:pt x="1106720" y="753035"/>
                          </a:cubicBezTo>
                          <a:cubicBezTo>
                            <a:pt x="1109281" y="763280"/>
                            <a:pt x="1107450" y="775823"/>
                            <a:pt x="1114404" y="783771"/>
                          </a:cubicBezTo>
                          <a:cubicBezTo>
                            <a:pt x="1128748" y="800164"/>
                            <a:pt x="1159869" y="816926"/>
                            <a:pt x="1183560" y="822191"/>
                          </a:cubicBezTo>
                          <a:cubicBezTo>
                            <a:pt x="1198769" y="825571"/>
                            <a:pt x="1214296" y="827314"/>
                            <a:pt x="1229664" y="829875"/>
                          </a:cubicBezTo>
                          <a:cubicBezTo>
                            <a:pt x="1232225" y="837559"/>
                            <a:pt x="1233726" y="845682"/>
                            <a:pt x="1237348" y="852927"/>
                          </a:cubicBezTo>
                          <a:cubicBezTo>
                            <a:pt x="1241478" y="861187"/>
                            <a:pt x="1252102" y="866764"/>
                            <a:pt x="1252716" y="875979"/>
                          </a:cubicBezTo>
                          <a:cubicBezTo>
                            <a:pt x="1256894" y="938655"/>
                            <a:pt x="1251494" y="948803"/>
                            <a:pt x="1237348" y="991240"/>
                          </a:cubicBezTo>
                          <a:cubicBezTo>
                            <a:pt x="1239909" y="1024537"/>
                            <a:pt x="1235857" y="1059021"/>
                            <a:pt x="1245032" y="1091132"/>
                          </a:cubicBezTo>
                          <a:cubicBezTo>
                            <a:pt x="1247257" y="1098920"/>
                            <a:pt x="1261139" y="1094649"/>
                            <a:pt x="1268084" y="1098816"/>
                          </a:cubicBezTo>
                          <a:cubicBezTo>
                            <a:pt x="1274297" y="1102544"/>
                            <a:pt x="1279106" y="1108389"/>
                            <a:pt x="1283453" y="1114185"/>
                          </a:cubicBezTo>
                          <a:cubicBezTo>
                            <a:pt x="1328277" y="1173950"/>
                            <a:pt x="1294338" y="1147055"/>
                            <a:pt x="1337241" y="1175657"/>
                          </a:cubicBezTo>
                          <a:cubicBezTo>
                            <a:pt x="1339802" y="1183341"/>
                            <a:pt x="1343337" y="1190767"/>
                            <a:pt x="1344925" y="1198709"/>
                          </a:cubicBezTo>
                          <a:cubicBezTo>
                            <a:pt x="1362584" y="1287004"/>
                            <a:pt x="1342933" y="1223469"/>
                            <a:pt x="1360293" y="1275549"/>
                          </a:cubicBezTo>
                          <a:cubicBezTo>
                            <a:pt x="1361836" y="1289432"/>
                            <a:pt x="1365679" y="1352150"/>
                            <a:pt x="1375661" y="1375442"/>
                          </a:cubicBezTo>
                          <a:cubicBezTo>
                            <a:pt x="1379299" y="1383930"/>
                            <a:pt x="1386899" y="1390234"/>
                            <a:pt x="1391029" y="1398494"/>
                          </a:cubicBezTo>
                          <a:cubicBezTo>
                            <a:pt x="1394651" y="1405739"/>
                            <a:pt x="1393653" y="1415221"/>
                            <a:pt x="1398713" y="1421546"/>
                          </a:cubicBezTo>
                          <a:cubicBezTo>
                            <a:pt x="1404482" y="1428757"/>
                            <a:pt x="1414081" y="1431791"/>
                            <a:pt x="1421765" y="1436914"/>
                          </a:cubicBezTo>
                          <a:cubicBezTo>
                            <a:pt x="1424326" y="1444598"/>
                            <a:pt x="1429449" y="1451866"/>
                            <a:pt x="1429449" y="1459966"/>
                          </a:cubicBezTo>
                          <a:cubicBezTo>
                            <a:pt x="1429449" y="1529170"/>
                            <a:pt x="1426368" y="1598385"/>
                            <a:pt x="1421765" y="1667435"/>
                          </a:cubicBezTo>
                          <a:cubicBezTo>
                            <a:pt x="1420548" y="1685692"/>
                            <a:pt x="1410117" y="1701450"/>
                            <a:pt x="1391029" y="1705855"/>
                          </a:cubicBezTo>
                          <a:cubicBezTo>
                            <a:pt x="1365947" y="1711643"/>
                            <a:pt x="1339854" y="1711565"/>
                            <a:pt x="1314189" y="1713539"/>
                          </a:cubicBezTo>
                          <a:cubicBezTo>
                            <a:pt x="1273248" y="1716688"/>
                            <a:pt x="1232226" y="1718662"/>
                            <a:pt x="1191244" y="1721223"/>
                          </a:cubicBezTo>
                          <a:cubicBezTo>
                            <a:pt x="1180622" y="1737156"/>
                            <a:pt x="1166831" y="1763383"/>
                            <a:pt x="1145140" y="1767327"/>
                          </a:cubicBezTo>
                          <a:cubicBezTo>
                            <a:pt x="1127321" y="1770567"/>
                            <a:pt x="1109281" y="1762204"/>
                            <a:pt x="1091352" y="1759643"/>
                          </a:cubicBezTo>
                          <a:cubicBezTo>
                            <a:pt x="1079300" y="1753617"/>
                            <a:pt x="1048423" y="1739767"/>
                            <a:pt x="1037563" y="1728907"/>
                          </a:cubicBezTo>
                          <a:cubicBezTo>
                            <a:pt x="1031033" y="1722377"/>
                            <a:pt x="1029406" y="1711624"/>
                            <a:pt x="1022195" y="1705855"/>
                          </a:cubicBezTo>
                          <a:cubicBezTo>
                            <a:pt x="1015870" y="1700795"/>
                            <a:pt x="1006388" y="1701793"/>
                            <a:pt x="999143" y="1698171"/>
                          </a:cubicBezTo>
                          <a:cubicBezTo>
                            <a:pt x="990883" y="1694041"/>
                            <a:pt x="983775" y="1687926"/>
                            <a:pt x="976091" y="1682803"/>
                          </a:cubicBezTo>
                          <a:cubicBezTo>
                            <a:pt x="965846" y="1687926"/>
                            <a:pt x="955883" y="1693659"/>
                            <a:pt x="945355" y="1698171"/>
                          </a:cubicBezTo>
                          <a:cubicBezTo>
                            <a:pt x="899085" y="1718001"/>
                            <a:pt x="882059" y="1702980"/>
                            <a:pt x="814726" y="1698171"/>
                          </a:cubicBezTo>
                          <a:cubicBezTo>
                            <a:pt x="807042" y="1695610"/>
                            <a:pt x="797401" y="1684760"/>
                            <a:pt x="791674" y="1690487"/>
                          </a:cubicBezTo>
                          <a:cubicBezTo>
                            <a:pt x="780219" y="1701942"/>
                            <a:pt x="785292" y="1723112"/>
                            <a:pt x="776306" y="1736591"/>
                          </a:cubicBezTo>
                          <a:cubicBezTo>
                            <a:pt x="756445" y="1766382"/>
                            <a:pt x="763858" y="1750882"/>
                            <a:pt x="753254" y="1782695"/>
                          </a:cubicBezTo>
                          <a:cubicBezTo>
                            <a:pt x="750693" y="1798063"/>
                            <a:pt x="748950" y="1813591"/>
                            <a:pt x="745570" y="1828800"/>
                          </a:cubicBezTo>
                          <a:cubicBezTo>
                            <a:pt x="743813" y="1836707"/>
                            <a:pt x="743613" y="1846125"/>
                            <a:pt x="737886" y="1851852"/>
                          </a:cubicBezTo>
                          <a:cubicBezTo>
                            <a:pt x="732159" y="1857579"/>
                            <a:pt x="722518" y="1856975"/>
                            <a:pt x="714834" y="1859536"/>
                          </a:cubicBezTo>
                          <a:cubicBezTo>
                            <a:pt x="686245" y="1888125"/>
                            <a:pt x="700448" y="1881829"/>
                            <a:pt x="661046" y="1890272"/>
                          </a:cubicBezTo>
                          <a:cubicBezTo>
                            <a:pt x="635505" y="1895745"/>
                            <a:pt x="584205" y="1905640"/>
                            <a:pt x="584205" y="1905640"/>
                          </a:cubicBezTo>
                          <a:cubicBezTo>
                            <a:pt x="545785" y="1903079"/>
                            <a:pt x="507215" y="1902208"/>
                            <a:pt x="468945" y="1897956"/>
                          </a:cubicBezTo>
                          <a:cubicBezTo>
                            <a:pt x="444113" y="1895197"/>
                            <a:pt x="444673" y="1885820"/>
                            <a:pt x="422841" y="1874904"/>
                          </a:cubicBezTo>
                          <a:cubicBezTo>
                            <a:pt x="415596" y="1871282"/>
                            <a:pt x="407034" y="1870842"/>
                            <a:pt x="399789" y="1867220"/>
                          </a:cubicBezTo>
                          <a:cubicBezTo>
                            <a:pt x="391529" y="1863090"/>
                            <a:pt x="385225" y="1855490"/>
                            <a:pt x="376737" y="1851852"/>
                          </a:cubicBezTo>
                          <a:cubicBezTo>
                            <a:pt x="367030" y="1847692"/>
                            <a:pt x="356155" y="1847069"/>
                            <a:pt x="346000" y="1844168"/>
                          </a:cubicBezTo>
                          <a:cubicBezTo>
                            <a:pt x="338212" y="1841943"/>
                            <a:pt x="330632" y="1839045"/>
                            <a:pt x="322948" y="1836484"/>
                          </a:cubicBezTo>
                          <a:cubicBezTo>
                            <a:pt x="312703" y="1828800"/>
                            <a:pt x="301268" y="1822488"/>
                            <a:pt x="292212" y="1813432"/>
                          </a:cubicBezTo>
                          <a:cubicBezTo>
                            <a:pt x="240985" y="1762204"/>
                            <a:pt x="315264" y="1815992"/>
                            <a:pt x="253792" y="1775011"/>
                          </a:cubicBezTo>
                          <a:lnTo>
                            <a:pt x="207688" y="1705855"/>
                          </a:lnTo>
                          <a:cubicBezTo>
                            <a:pt x="202565" y="1698171"/>
                            <a:pt x="195240" y="1691564"/>
                            <a:pt x="192320" y="1682803"/>
                          </a:cubicBezTo>
                          <a:cubicBezTo>
                            <a:pt x="187258" y="1667617"/>
                            <a:pt x="182810" y="1647532"/>
                            <a:pt x="169268" y="1636699"/>
                          </a:cubicBezTo>
                          <a:cubicBezTo>
                            <a:pt x="164257" y="1632690"/>
                            <a:pt x="117487" y="1621833"/>
                            <a:pt x="115479" y="1621331"/>
                          </a:cubicBezTo>
                          <a:cubicBezTo>
                            <a:pt x="112918" y="1613647"/>
                            <a:pt x="108441" y="1606353"/>
                            <a:pt x="107795" y="1598279"/>
                          </a:cubicBezTo>
                          <a:cubicBezTo>
                            <a:pt x="103297" y="1542051"/>
                            <a:pt x="111173" y="1484542"/>
                            <a:pt x="100111" y="1429230"/>
                          </a:cubicBezTo>
                          <a:cubicBezTo>
                            <a:pt x="97599" y="1416672"/>
                            <a:pt x="78431" y="1415234"/>
                            <a:pt x="69375" y="1406178"/>
                          </a:cubicBezTo>
                          <a:cubicBezTo>
                            <a:pt x="62845" y="1399648"/>
                            <a:pt x="59375" y="1390641"/>
                            <a:pt x="54007" y="1383126"/>
                          </a:cubicBezTo>
                          <a:cubicBezTo>
                            <a:pt x="31175" y="1351162"/>
                            <a:pt x="37427" y="1358862"/>
                            <a:pt x="15587" y="1337021"/>
                          </a:cubicBezTo>
                          <a:cubicBezTo>
                            <a:pt x="2639" y="1298176"/>
                            <a:pt x="-11811" y="1295263"/>
                            <a:pt x="15587" y="1267865"/>
                          </a:cubicBezTo>
                          <a:cubicBezTo>
                            <a:pt x="22117" y="1261335"/>
                            <a:pt x="30955" y="1257620"/>
                            <a:pt x="38639" y="1252497"/>
                          </a:cubicBezTo>
                          <a:cubicBezTo>
                            <a:pt x="43762" y="1244813"/>
                            <a:pt x="49877" y="1237705"/>
                            <a:pt x="54007" y="1229445"/>
                          </a:cubicBezTo>
                          <a:cubicBezTo>
                            <a:pt x="57629" y="1222200"/>
                            <a:pt x="55964" y="1212120"/>
                            <a:pt x="61691" y="1206393"/>
                          </a:cubicBezTo>
                          <a:cubicBezTo>
                            <a:pt x="74751" y="1193333"/>
                            <a:pt x="92427" y="1185902"/>
                            <a:pt x="107795" y="1175657"/>
                          </a:cubicBezTo>
                          <a:cubicBezTo>
                            <a:pt x="115479" y="1170534"/>
                            <a:pt x="124317" y="1166819"/>
                            <a:pt x="130847" y="1160289"/>
                          </a:cubicBezTo>
                          <a:cubicBezTo>
                            <a:pt x="135970" y="1155166"/>
                            <a:pt x="141690" y="1150578"/>
                            <a:pt x="146216" y="1144921"/>
                          </a:cubicBezTo>
                          <a:cubicBezTo>
                            <a:pt x="185001" y="1096442"/>
                            <a:pt x="139836" y="1143618"/>
                            <a:pt x="176952" y="1106500"/>
                          </a:cubicBezTo>
                          <a:cubicBezTo>
                            <a:pt x="174391" y="1065519"/>
                            <a:pt x="173161" y="1024432"/>
                            <a:pt x="169268" y="983556"/>
                          </a:cubicBezTo>
                          <a:cubicBezTo>
                            <a:pt x="159246" y="878328"/>
                            <a:pt x="127058" y="1015925"/>
                            <a:pt x="169268" y="783771"/>
                          </a:cubicBezTo>
                          <a:cubicBezTo>
                            <a:pt x="170717" y="775802"/>
                            <a:pt x="184413" y="777844"/>
                            <a:pt x="192320" y="776087"/>
                          </a:cubicBezTo>
                          <a:cubicBezTo>
                            <a:pt x="253977" y="762385"/>
                            <a:pt x="220908" y="774703"/>
                            <a:pt x="276844" y="760719"/>
                          </a:cubicBezTo>
                          <a:cubicBezTo>
                            <a:pt x="284702" y="758755"/>
                            <a:pt x="292212" y="755596"/>
                            <a:pt x="299896" y="753035"/>
                          </a:cubicBezTo>
                          <a:cubicBezTo>
                            <a:pt x="335125" y="700192"/>
                            <a:pt x="324791" y="724453"/>
                            <a:pt x="338316" y="683879"/>
                          </a:cubicBezTo>
                          <a:cubicBezTo>
                            <a:pt x="329622" y="544766"/>
                            <a:pt x="343617" y="599888"/>
                            <a:pt x="315264" y="514830"/>
                          </a:cubicBezTo>
                          <a:lnTo>
                            <a:pt x="299896" y="468726"/>
                          </a:lnTo>
                          <a:lnTo>
                            <a:pt x="292212" y="445674"/>
                          </a:lnTo>
                          <a:cubicBezTo>
                            <a:pt x="295706" y="368797"/>
                            <a:pt x="282713" y="315741"/>
                            <a:pt x="307580" y="253573"/>
                          </a:cubicBezTo>
                          <a:cubicBezTo>
                            <a:pt x="309707" y="248255"/>
                            <a:pt x="312703" y="243328"/>
                            <a:pt x="322948" y="207469"/>
                          </a:cubicBez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8" name="Freeform 37"/>
                    <p:cNvSpPr/>
                    <p:nvPr/>
                  </p:nvSpPr>
                  <p:spPr>
                    <a:xfrm>
                      <a:off x="6654373" y="1340630"/>
                      <a:ext cx="1686997" cy="1929060"/>
                    </a:xfrm>
                    <a:custGeom>
                      <a:avLst/>
                      <a:gdLst>
                        <a:gd name="connsiteX0" fmla="*/ 0 w 1686997"/>
                        <a:gd name="connsiteY0" fmla="*/ 134705 h 1929060"/>
                        <a:gd name="connsiteX1" fmla="*/ 76840 w 1686997"/>
                        <a:gd name="connsiteY1" fmla="*/ 150073 h 1929060"/>
                        <a:gd name="connsiteX2" fmla="*/ 153681 w 1686997"/>
                        <a:gd name="connsiteY2" fmla="*/ 134705 h 1929060"/>
                        <a:gd name="connsiteX3" fmla="*/ 199785 w 1686997"/>
                        <a:gd name="connsiteY3" fmla="*/ 142389 h 1929060"/>
                        <a:gd name="connsiteX4" fmla="*/ 222837 w 1686997"/>
                        <a:gd name="connsiteY4" fmla="*/ 157757 h 1929060"/>
                        <a:gd name="connsiteX5" fmla="*/ 245889 w 1686997"/>
                        <a:gd name="connsiteY5" fmla="*/ 165441 h 1929060"/>
                        <a:gd name="connsiteX6" fmla="*/ 253573 w 1686997"/>
                        <a:gd name="connsiteY6" fmla="*/ 188493 h 1929060"/>
                        <a:gd name="connsiteX7" fmla="*/ 299677 w 1686997"/>
                        <a:gd name="connsiteY7" fmla="*/ 211545 h 1929060"/>
                        <a:gd name="connsiteX8" fmla="*/ 330413 w 1686997"/>
                        <a:gd name="connsiteY8" fmla="*/ 173125 h 1929060"/>
                        <a:gd name="connsiteX9" fmla="*/ 353466 w 1686997"/>
                        <a:gd name="connsiteY9" fmla="*/ 180809 h 1929060"/>
                        <a:gd name="connsiteX10" fmla="*/ 376518 w 1686997"/>
                        <a:gd name="connsiteY10" fmla="*/ 196177 h 1929060"/>
                        <a:gd name="connsiteX11" fmla="*/ 399570 w 1686997"/>
                        <a:gd name="connsiteY11" fmla="*/ 273017 h 1929060"/>
                        <a:gd name="connsiteX12" fmla="*/ 437990 w 1686997"/>
                        <a:gd name="connsiteY12" fmla="*/ 311437 h 1929060"/>
                        <a:gd name="connsiteX13" fmla="*/ 476410 w 1686997"/>
                        <a:gd name="connsiteY13" fmla="*/ 342173 h 1929060"/>
                        <a:gd name="connsiteX14" fmla="*/ 514830 w 1686997"/>
                        <a:gd name="connsiteY14" fmla="*/ 372910 h 1929060"/>
                        <a:gd name="connsiteX15" fmla="*/ 545566 w 1686997"/>
                        <a:gd name="connsiteY15" fmla="*/ 380594 h 1929060"/>
                        <a:gd name="connsiteX16" fmla="*/ 614723 w 1686997"/>
                        <a:gd name="connsiteY16" fmla="*/ 403646 h 1929060"/>
                        <a:gd name="connsiteX17" fmla="*/ 691563 w 1686997"/>
                        <a:gd name="connsiteY17" fmla="*/ 426698 h 1929060"/>
                        <a:gd name="connsiteX18" fmla="*/ 714615 w 1686997"/>
                        <a:gd name="connsiteY18" fmla="*/ 434382 h 1929060"/>
                        <a:gd name="connsiteX19" fmla="*/ 737667 w 1686997"/>
                        <a:gd name="connsiteY19" fmla="*/ 442066 h 1929060"/>
                        <a:gd name="connsiteX20" fmla="*/ 845244 w 1686997"/>
                        <a:gd name="connsiteY20" fmla="*/ 434382 h 1929060"/>
                        <a:gd name="connsiteX21" fmla="*/ 868296 w 1686997"/>
                        <a:gd name="connsiteY21" fmla="*/ 426698 h 1929060"/>
                        <a:gd name="connsiteX22" fmla="*/ 914400 w 1686997"/>
                        <a:gd name="connsiteY22" fmla="*/ 395962 h 1929060"/>
                        <a:gd name="connsiteX23" fmla="*/ 929768 w 1686997"/>
                        <a:gd name="connsiteY23" fmla="*/ 349857 h 1929060"/>
                        <a:gd name="connsiteX24" fmla="*/ 945136 w 1686997"/>
                        <a:gd name="connsiteY24" fmla="*/ 326805 h 1929060"/>
                        <a:gd name="connsiteX25" fmla="*/ 960504 w 1686997"/>
                        <a:gd name="connsiteY25" fmla="*/ 280701 h 1929060"/>
                        <a:gd name="connsiteX26" fmla="*/ 1029661 w 1686997"/>
                        <a:gd name="connsiteY26" fmla="*/ 242281 h 1929060"/>
                        <a:gd name="connsiteX27" fmla="*/ 1052713 w 1686997"/>
                        <a:gd name="connsiteY27" fmla="*/ 249965 h 1929060"/>
                        <a:gd name="connsiteX28" fmla="*/ 1075765 w 1686997"/>
                        <a:gd name="connsiteY28" fmla="*/ 265333 h 1929060"/>
                        <a:gd name="connsiteX29" fmla="*/ 1121869 w 1686997"/>
                        <a:gd name="connsiteY29" fmla="*/ 242281 h 1929060"/>
                        <a:gd name="connsiteX30" fmla="*/ 1144921 w 1686997"/>
                        <a:gd name="connsiteY30" fmla="*/ 234597 h 1929060"/>
                        <a:gd name="connsiteX31" fmla="*/ 1191025 w 1686997"/>
                        <a:gd name="connsiteY31" fmla="*/ 242281 h 1929060"/>
                        <a:gd name="connsiteX32" fmla="*/ 1214077 w 1686997"/>
                        <a:gd name="connsiteY32" fmla="*/ 249965 h 1929060"/>
                        <a:gd name="connsiteX33" fmla="*/ 1221761 w 1686997"/>
                        <a:gd name="connsiteY33" fmla="*/ 273017 h 1929060"/>
                        <a:gd name="connsiteX34" fmla="*/ 1244813 w 1686997"/>
                        <a:gd name="connsiteY34" fmla="*/ 288385 h 1929060"/>
                        <a:gd name="connsiteX35" fmla="*/ 1260182 w 1686997"/>
                        <a:gd name="connsiteY35" fmla="*/ 303753 h 1929060"/>
                        <a:gd name="connsiteX36" fmla="*/ 1306286 w 1686997"/>
                        <a:gd name="connsiteY36" fmla="*/ 319121 h 1929060"/>
                        <a:gd name="connsiteX37" fmla="*/ 1352390 w 1686997"/>
                        <a:gd name="connsiteY37" fmla="*/ 342173 h 1929060"/>
                        <a:gd name="connsiteX38" fmla="*/ 1383126 w 1686997"/>
                        <a:gd name="connsiteY38" fmla="*/ 296069 h 1929060"/>
                        <a:gd name="connsiteX39" fmla="*/ 1406178 w 1686997"/>
                        <a:gd name="connsiteY39" fmla="*/ 288385 h 1929060"/>
                        <a:gd name="connsiteX40" fmla="*/ 1529123 w 1686997"/>
                        <a:gd name="connsiteY40" fmla="*/ 280701 h 1929060"/>
                        <a:gd name="connsiteX41" fmla="*/ 1552175 w 1686997"/>
                        <a:gd name="connsiteY41" fmla="*/ 273017 h 1929060"/>
                        <a:gd name="connsiteX42" fmla="*/ 1567543 w 1686997"/>
                        <a:gd name="connsiteY42" fmla="*/ 249965 h 1929060"/>
                        <a:gd name="connsiteX43" fmla="*/ 1590595 w 1686997"/>
                        <a:gd name="connsiteY43" fmla="*/ 234597 h 1929060"/>
                        <a:gd name="connsiteX44" fmla="*/ 1598279 w 1686997"/>
                        <a:gd name="connsiteY44" fmla="*/ 211545 h 1929060"/>
                        <a:gd name="connsiteX45" fmla="*/ 1629015 w 1686997"/>
                        <a:gd name="connsiteY45" fmla="*/ 165441 h 1929060"/>
                        <a:gd name="connsiteX46" fmla="*/ 1636699 w 1686997"/>
                        <a:gd name="connsiteY46" fmla="*/ 142389 h 1929060"/>
                        <a:gd name="connsiteX47" fmla="*/ 1675119 w 1686997"/>
                        <a:gd name="connsiteY47" fmla="*/ 19444 h 1929060"/>
                        <a:gd name="connsiteX48" fmla="*/ 1675119 w 1686997"/>
                        <a:gd name="connsiteY48" fmla="*/ 157757 h 1929060"/>
                        <a:gd name="connsiteX49" fmla="*/ 1652067 w 1686997"/>
                        <a:gd name="connsiteY49" fmla="*/ 203861 h 1929060"/>
                        <a:gd name="connsiteX50" fmla="*/ 1629015 w 1686997"/>
                        <a:gd name="connsiteY50" fmla="*/ 219229 h 1929060"/>
                        <a:gd name="connsiteX51" fmla="*/ 1613647 w 1686997"/>
                        <a:gd name="connsiteY51" fmla="*/ 273017 h 1929060"/>
                        <a:gd name="connsiteX52" fmla="*/ 1598279 w 1686997"/>
                        <a:gd name="connsiteY52" fmla="*/ 319121 h 1929060"/>
                        <a:gd name="connsiteX53" fmla="*/ 1590595 w 1686997"/>
                        <a:gd name="connsiteY53" fmla="*/ 342173 h 1929060"/>
                        <a:gd name="connsiteX54" fmla="*/ 1582911 w 1686997"/>
                        <a:gd name="connsiteY54" fmla="*/ 372910 h 1929060"/>
                        <a:gd name="connsiteX55" fmla="*/ 1559859 w 1686997"/>
                        <a:gd name="connsiteY55" fmla="*/ 442066 h 1929060"/>
                        <a:gd name="connsiteX56" fmla="*/ 1536807 w 1686997"/>
                        <a:gd name="connsiteY56" fmla="*/ 495854 h 1929060"/>
                        <a:gd name="connsiteX57" fmla="*/ 1513755 w 1686997"/>
                        <a:gd name="connsiteY57" fmla="*/ 580379 h 1929060"/>
                        <a:gd name="connsiteX58" fmla="*/ 1490703 w 1686997"/>
                        <a:gd name="connsiteY58" fmla="*/ 672587 h 1929060"/>
                        <a:gd name="connsiteX59" fmla="*/ 1498387 w 1686997"/>
                        <a:gd name="connsiteY59" fmla="*/ 810900 h 1929060"/>
                        <a:gd name="connsiteX60" fmla="*/ 1521439 w 1686997"/>
                        <a:gd name="connsiteY60" fmla="*/ 857004 h 1929060"/>
                        <a:gd name="connsiteX61" fmla="*/ 1529123 w 1686997"/>
                        <a:gd name="connsiteY61" fmla="*/ 880056 h 1929060"/>
                        <a:gd name="connsiteX62" fmla="*/ 1544491 w 1686997"/>
                        <a:gd name="connsiteY62" fmla="*/ 956896 h 1929060"/>
                        <a:gd name="connsiteX63" fmla="*/ 1552175 w 1686997"/>
                        <a:gd name="connsiteY63" fmla="*/ 979948 h 1929060"/>
                        <a:gd name="connsiteX64" fmla="*/ 1559859 w 1686997"/>
                        <a:gd name="connsiteY64" fmla="*/ 1010684 h 1929060"/>
                        <a:gd name="connsiteX65" fmla="*/ 1567543 w 1686997"/>
                        <a:gd name="connsiteY65" fmla="*/ 1033736 h 1929060"/>
                        <a:gd name="connsiteX66" fmla="*/ 1582911 w 1686997"/>
                        <a:gd name="connsiteY66" fmla="*/ 1087525 h 1929060"/>
                        <a:gd name="connsiteX67" fmla="*/ 1590595 w 1686997"/>
                        <a:gd name="connsiteY67" fmla="*/ 1233521 h 1929060"/>
                        <a:gd name="connsiteX68" fmla="*/ 1605963 w 1686997"/>
                        <a:gd name="connsiteY68" fmla="*/ 1294994 h 1929060"/>
                        <a:gd name="connsiteX69" fmla="*/ 1598279 w 1686997"/>
                        <a:gd name="connsiteY69" fmla="*/ 1402570 h 1929060"/>
                        <a:gd name="connsiteX70" fmla="*/ 1582911 w 1686997"/>
                        <a:gd name="connsiteY70" fmla="*/ 1448674 h 1929060"/>
                        <a:gd name="connsiteX71" fmla="*/ 1575227 w 1686997"/>
                        <a:gd name="connsiteY71" fmla="*/ 1471726 h 1929060"/>
                        <a:gd name="connsiteX72" fmla="*/ 1567543 w 1686997"/>
                        <a:gd name="connsiteY72" fmla="*/ 1494779 h 1929060"/>
                        <a:gd name="connsiteX73" fmla="*/ 1552175 w 1686997"/>
                        <a:gd name="connsiteY73" fmla="*/ 1525515 h 1929060"/>
                        <a:gd name="connsiteX74" fmla="*/ 1536807 w 1686997"/>
                        <a:gd name="connsiteY74" fmla="*/ 1548567 h 1929060"/>
                        <a:gd name="connsiteX75" fmla="*/ 1506071 w 1686997"/>
                        <a:gd name="connsiteY75" fmla="*/ 1617723 h 1929060"/>
                        <a:gd name="connsiteX76" fmla="*/ 1483019 w 1686997"/>
                        <a:gd name="connsiteY76" fmla="*/ 1625407 h 1929060"/>
                        <a:gd name="connsiteX77" fmla="*/ 1444598 w 1686997"/>
                        <a:gd name="connsiteY77" fmla="*/ 1656143 h 1929060"/>
                        <a:gd name="connsiteX78" fmla="*/ 1398494 w 1686997"/>
                        <a:gd name="connsiteY78" fmla="*/ 1679195 h 1929060"/>
                        <a:gd name="connsiteX79" fmla="*/ 1375442 w 1686997"/>
                        <a:gd name="connsiteY79" fmla="*/ 1671511 h 1929060"/>
                        <a:gd name="connsiteX80" fmla="*/ 1352390 w 1686997"/>
                        <a:gd name="connsiteY80" fmla="*/ 1625407 h 1929060"/>
                        <a:gd name="connsiteX81" fmla="*/ 1321654 w 1686997"/>
                        <a:gd name="connsiteY81" fmla="*/ 1579303 h 1929060"/>
                        <a:gd name="connsiteX82" fmla="*/ 1298602 w 1686997"/>
                        <a:gd name="connsiteY82" fmla="*/ 1563935 h 1929060"/>
                        <a:gd name="connsiteX83" fmla="*/ 1237129 w 1686997"/>
                        <a:gd name="connsiteY83" fmla="*/ 1548567 h 1929060"/>
                        <a:gd name="connsiteX84" fmla="*/ 1214077 w 1686997"/>
                        <a:gd name="connsiteY84" fmla="*/ 1540883 h 1929060"/>
                        <a:gd name="connsiteX85" fmla="*/ 1191025 w 1686997"/>
                        <a:gd name="connsiteY85" fmla="*/ 1556251 h 1929060"/>
                        <a:gd name="connsiteX86" fmla="*/ 1144921 w 1686997"/>
                        <a:gd name="connsiteY86" fmla="*/ 1602355 h 1929060"/>
                        <a:gd name="connsiteX87" fmla="*/ 1098817 w 1686997"/>
                        <a:gd name="connsiteY87" fmla="*/ 1625407 h 1929060"/>
                        <a:gd name="connsiteX88" fmla="*/ 1021977 w 1686997"/>
                        <a:gd name="connsiteY88" fmla="*/ 1671511 h 1929060"/>
                        <a:gd name="connsiteX89" fmla="*/ 975872 w 1686997"/>
                        <a:gd name="connsiteY89" fmla="*/ 1702247 h 1929060"/>
                        <a:gd name="connsiteX90" fmla="*/ 952820 w 1686997"/>
                        <a:gd name="connsiteY90" fmla="*/ 1717615 h 1929060"/>
                        <a:gd name="connsiteX91" fmla="*/ 937452 w 1686997"/>
                        <a:gd name="connsiteY91" fmla="*/ 1732984 h 1929060"/>
                        <a:gd name="connsiteX92" fmla="*/ 906716 w 1686997"/>
                        <a:gd name="connsiteY92" fmla="*/ 1779088 h 1929060"/>
                        <a:gd name="connsiteX93" fmla="*/ 883664 w 1686997"/>
                        <a:gd name="connsiteY93" fmla="*/ 1802140 h 1929060"/>
                        <a:gd name="connsiteX94" fmla="*/ 852928 w 1686997"/>
                        <a:gd name="connsiteY94" fmla="*/ 1832876 h 1929060"/>
                        <a:gd name="connsiteX95" fmla="*/ 837560 w 1686997"/>
                        <a:gd name="connsiteY95" fmla="*/ 1855928 h 1929060"/>
                        <a:gd name="connsiteX96" fmla="*/ 745351 w 1686997"/>
                        <a:gd name="connsiteY96" fmla="*/ 1902032 h 1929060"/>
                        <a:gd name="connsiteX97" fmla="*/ 722299 w 1686997"/>
                        <a:gd name="connsiteY97" fmla="*/ 1909716 h 1929060"/>
                        <a:gd name="connsiteX98" fmla="*/ 699247 w 1686997"/>
                        <a:gd name="connsiteY98" fmla="*/ 1917400 h 1929060"/>
                        <a:gd name="connsiteX99" fmla="*/ 668511 w 1686997"/>
                        <a:gd name="connsiteY99" fmla="*/ 1925084 h 1929060"/>
                        <a:gd name="connsiteX100" fmla="*/ 591671 w 1686997"/>
                        <a:gd name="connsiteY100" fmla="*/ 1917400 h 1929060"/>
                        <a:gd name="connsiteX101" fmla="*/ 599355 w 1686997"/>
                        <a:gd name="connsiteY101" fmla="*/ 1802140 h 1929060"/>
                        <a:gd name="connsiteX102" fmla="*/ 576303 w 1686997"/>
                        <a:gd name="connsiteY102" fmla="*/ 1709931 h 1929060"/>
                        <a:gd name="connsiteX103" fmla="*/ 484094 w 1686997"/>
                        <a:gd name="connsiteY103" fmla="*/ 1663827 h 1929060"/>
                        <a:gd name="connsiteX104" fmla="*/ 414938 w 1686997"/>
                        <a:gd name="connsiteY104" fmla="*/ 1633091 h 1929060"/>
                        <a:gd name="connsiteX105" fmla="*/ 368834 w 1686997"/>
                        <a:gd name="connsiteY105" fmla="*/ 1617723 h 1929060"/>
                        <a:gd name="connsiteX106" fmla="*/ 345782 w 1686997"/>
                        <a:gd name="connsiteY106" fmla="*/ 1610039 h 1929060"/>
                        <a:gd name="connsiteX107" fmla="*/ 330413 w 1686997"/>
                        <a:gd name="connsiteY107" fmla="*/ 1594671 h 1929060"/>
                        <a:gd name="connsiteX108" fmla="*/ 307361 w 1686997"/>
                        <a:gd name="connsiteY108" fmla="*/ 1579303 h 1929060"/>
                        <a:gd name="connsiteX109" fmla="*/ 276625 w 1686997"/>
                        <a:gd name="connsiteY109" fmla="*/ 1510147 h 1929060"/>
                        <a:gd name="connsiteX110" fmla="*/ 261257 w 1686997"/>
                        <a:gd name="connsiteY110" fmla="*/ 1487094 h 1929060"/>
                        <a:gd name="connsiteX111" fmla="*/ 222837 w 1686997"/>
                        <a:gd name="connsiteY111" fmla="*/ 1417938 h 1929060"/>
                        <a:gd name="connsiteX112" fmla="*/ 199785 w 1686997"/>
                        <a:gd name="connsiteY112" fmla="*/ 1410254 h 1929060"/>
                        <a:gd name="connsiteX113" fmla="*/ 176733 w 1686997"/>
                        <a:gd name="connsiteY113" fmla="*/ 1394886 h 1929060"/>
                        <a:gd name="connsiteX114" fmla="*/ 92208 w 1686997"/>
                        <a:gd name="connsiteY114" fmla="*/ 1379518 h 1929060"/>
                        <a:gd name="connsiteX115" fmla="*/ 61472 w 1686997"/>
                        <a:gd name="connsiteY115" fmla="*/ 1371834 h 1929060"/>
                        <a:gd name="connsiteX116" fmla="*/ 53788 w 1686997"/>
                        <a:gd name="connsiteY116" fmla="*/ 1141313 h 1929060"/>
                        <a:gd name="connsiteX117" fmla="*/ 92208 w 1686997"/>
                        <a:gd name="connsiteY117" fmla="*/ 1064473 h 1929060"/>
                        <a:gd name="connsiteX118" fmla="*/ 107577 w 1686997"/>
                        <a:gd name="connsiteY118" fmla="*/ 1049105 h 1929060"/>
                        <a:gd name="connsiteX119" fmla="*/ 130629 w 1686997"/>
                        <a:gd name="connsiteY119" fmla="*/ 1041421 h 1929060"/>
                        <a:gd name="connsiteX120" fmla="*/ 192101 w 1686997"/>
                        <a:gd name="connsiteY120" fmla="*/ 1010684 h 1929060"/>
                        <a:gd name="connsiteX121" fmla="*/ 238205 w 1686997"/>
                        <a:gd name="connsiteY121" fmla="*/ 987632 h 1929060"/>
                        <a:gd name="connsiteX122" fmla="*/ 284309 w 1686997"/>
                        <a:gd name="connsiteY122" fmla="*/ 949212 h 1929060"/>
                        <a:gd name="connsiteX123" fmla="*/ 299677 w 1686997"/>
                        <a:gd name="connsiteY123" fmla="*/ 926160 h 1929060"/>
                        <a:gd name="connsiteX124" fmla="*/ 322729 w 1686997"/>
                        <a:gd name="connsiteY124" fmla="*/ 910792 h 1929060"/>
                        <a:gd name="connsiteX125" fmla="*/ 338098 w 1686997"/>
                        <a:gd name="connsiteY125" fmla="*/ 864688 h 1929060"/>
                        <a:gd name="connsiteX126" fmla="*/ 345782 w 1686997"/>
                        <a:gd name="connsiteY126" fmla="*/ 841636 h 1929060"/>
                        <a:gd name="connsiteX127" fmla="*/ 338098 w 1686997"/>
                        <a:gd name="connsiteY127" fmla="*/ 772479 h 1929060"/>
                        <a:gd name="connsiteX128" fmla="*/ 330413 w 1686997"/>
                        <a:gd name="connsiteY128" fmla="*/ 749427 h 1929060"/>
                        <a:gd name="connsiteX129" fmla="*/ 307361 w 1686997"/>
                        <a:gd name="connsiteY129" fmla="*/ 741743 h 1929060"/>
                        <a:gd name="connsiteX130" fmla="*/ 261257 w 1686997"/>
                        <a:gd name="connsiteY130" fmla="*/ 734059 h 1929060"/>
                        <a:gd name="connsiteX131" fmla="*/ 238205 w 1686997"/>
                        <a:gd name="connsiteY131" fmla="*/ 726375 h 1929060"/>
                        <a:gd name="connsiteX132" fmla="*/ 207469 w 1686997"/>
                        <a:gd name="connsiteY132" fmla="*/ 718691 h 1929060"/>
                        <a:gd name="connsiteX133" fmla="*/ 184417 w 1686997"/>
                        <a:gd name="connsiteY133" fmla="*/ 703323 h 1929060"/>
                        <a:gd name="connsiteX134" fmla="*/ 138313 w 1686997"/>
                        <a:gd name="connsiteY134" fmla="*/ 680271 h 1929060"/>
                        <a:gd name="connsiteX135" fmla="*/ 84524 w 1686997"/>
                        <a:gd name="connsiteY135" fmla="*/ 618799 h 1929060"/>
                        <a:gd name="connsiteX136" fmla="*/ 69156 w 1686997"/>
                        <a:gd name="connsiteY136" fmla="*/ 588063 h 1929060"/>
                        <a:gd name="connsiteX137" fmla="*/ 61472 w 1686997"/>
                        <a:gd name="connsiteY137" fmla="*/ 565010 h 1929060"/>
                        <a:gd name="connsiteX138" fmla="*/ 46104 w 1686997"/>
                        <a:gd name="connsiteY138" fmla="*/ 541958 h 1929060"/>
                        <a:gd name="connsiteX139" fmla="*/ 30736 w 1686997"/>
                        <a:gd name="connsiteY139" fmla="*/ 495854 h 1929060"/>
                        <a:gd name="connsiteX140" fmla="*/ 69156 w 1686997"/>
                        <a:gd name="connsiteY140" fmla="*/ 442066 h 1929060"/>
                        <a:gd name="connsiteX141" fmla="*/ 92208 w 1686997"/>
                        <a:gd name="connsiteY141" fmla="*/ 449750 h 1929060"/>
                        <a:gd name="connsiteX142" fmla="*/ 69156 w 1686997"/>
                        <a:gd name="connsiteY142" fmla="*/ 426698 h 1929060"/>
                        <a:gd name="connsiteX143" fmla="*/ 61472 w 1686997"/>
                        <a:gd name="connsiteY143" fmla="*/ 403646 h 1929060"/>
                        <a:gd name="connsiteX144" fmla="*/ 46104 w 1686997"/>
                        <a:gd name="connsiteY144" fmla="*/ 380594 h 1929060"/>
                        <a:gd name="connsiteX145" fmla="*/ 30736 w 1686997"/>
                        <a:gd name="connsiteY145" fmla="*/ 334489 h 1929060"/>
                        <a:gd name="connsiteX146" fmla="*/ 23052 w 1686997"/>
                        <a:gd name="connsiteY146" fmla="*/ 311437 h 1929060"/>
                        <a:gd name="connsiteX147" fmla="*/ 15368 w 1686997"/>
                        <a:gd name="connsiteY147" fmla="*/ 288385 h 1929060"/>
                        <a:gd name="connsiteX148" fmla="*/ 0 w 1686997"/>
                        <a:gd name="connsiteY148" fmla="*/ 134705 h 1929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686997" h="1929060">
                          <a:moveTo>
                            <a:pt x="0" y="134705"/>
                          </a:moveTo>
                          <a:cubicBezTo>
                            <a:pt x="25613" y="139828"/>
                            <a:pt x="50770" y="148444"/>
                            <a:pt x="76840" y="150073"/>
                          </a:cubicBezTo>
                          <a:cubicBezTo>
                            <a:pt x="91913" y="151015"/>
                            <a:pt x="135925" y="139144"/>
                            <a:pt x="153681" y="134705"/>
                          </a:cubicBezTo>
                          <a:cubicBezTo>
                            <a:pt x="169049" y="137266"/>
                            <a:pt x="185005" y="137462"/>
                            <a:pt x="199785" y="142389"/>
                          </a:cubicBezTo>
                          <a:cubicBezTo>
                            <a:pt x="208546" y="145309"/>
                            <a:pt x="214577" y="153627"/>
                            <a:pt x="222837" y="157757"/>
                          </a:cubicBezTo>
                          <a:cubicBezTo>
                            <a:pt x="230082" y="161379"/>
                            <a:pt x="238205" y="162880"/>
                            <a:pt x="245889" y="165441"/>
                          </a:cubicBezTo>
                          <a:cubicBezTo>
                            <a:pt x="248450" y="173125"/>
                            <a:pt x="248513" y="182168"/>
                            <a:pt x="253573" y="188493"/>
                          </a:cubicBezTo>
                          <a:cubicBezTo>
                            <a:pt x="264406" y="202035"/>
                            <a:pt x="284491" y="206483"/>
                            <a:pt x="299677" y="211545"/>
                          </a:cubicBezTo>
                          <a:cubicBezTo>
                            <a:pt x="305670" y="193565"/>
                            <a:pt x="305879" y="177214"/>
                            <a:pt x="330413" y="173125"/>
                          </a:cubicBezTo>
                          <a:cubicBezTo>
                            <a:pt x="338403" y="171793"/>
                            <a:pt x="345782" y="178248"/>
                            <a:pt x="353466" y="180809"/>
                          </a:cubicBezTo>
                          <a:cubicBezTo>
                            <a:pt x="361150" y="185932"/>
                            <a:pt x="371623" y="188346"/>
                            <a:pt x="376518" y="196177"/>
                          </a:cubicBezTo>
                          <a:cubicBezTo>
                            <a:pt x="399996" y="233742"/>
                            <a:pt x="384847" y="238664"/>
                            <a:pt x="399570" y="273017"/>
                          </a:cubicBezTo>
                          <a:cubicBezTo>
                            <a:pt x="409815" y="296923"/>
                            <a:pt x="417499" y="297777"/>
                            <a:pt x="437990" y="311437"/>
                          </a:cubicBezTo>
                          <a:cubicBezTo>
                            <a:pt x="468600" y="357351"/>
                            <a:pt x="435170" y="317428"/>
                            <a:pt x="476410" y="342173"/>
                          </a:cubicBezTo>
                          <a:cubicBezTo>
                            <a:pt x="517720" y="366960"/>
                            <a:pt x="461005" y="349842"/>
                            <a:pt x="514830" y="372910"/>
                          </a:cubicBezTo>
                          <a:cubicBezTo>
                            <a:pt x="524537" y="377070"/>
                            <a:pt x="535321" y="378033"/>
                            <a:pt x="545566" y="380594"/>
                          </a:cubicBezTo>
                          <a:cubicBezTo>
                            <a:pt x="583920" y="406163"/>
                            <a:pt x="555565" y="391814"/>
                            <a:pt x="614723" y="403646"/>
                          </a:cubicBezTo>
                          <a:cubicBezTo>
                            <a:pt x="643755" y="409452"/>
                            <a:pt x="662160" y="416897"/>
                            <a:pt x="691563" y="426698"/>
                          </a:cubicBezTo>
                          <a:lnTo>
                            <a:pt x="714615" y="434382"/>
                          </a:lnTo>
                          <a:lnTo>
                            <a:pt x="737667" y="442066"/>
                          </a:lnTo>
                          <a:cubicBezTo>
                            <a:pt x="773526" y="439505"/>
                            <a:pt x="809540" y="438582"/>
                            <a:pt x="845244" y="434382"/>
                          </a:cubicBezTo>
                          <a:cubicBezTo>
                            <a:pt x="853288" y="433436"/>
                            <a:pt x="861557" y="431191"/>
                            <a:pt x="868296" y="426698"/>
                          </a:cubicBezTo>
                          <a:cubicBezTo>
                            <a:pt x="925855" y="388326"/>
                            <a:pt x="859588" y="414233"/>
                            <a:pt x="914400" y="395962"/>
                          </a:cubicBezTo>
                          <a:cubicBezTo>
                            <a:pt x="919523" y="380594"/>
                            <a:pt x="920782" y="363336"/>
                            <a:pt x="929768" y="349857"/>
                          </a:cubicBezTo>
                          <a:cubicBezTo>
                            <a:pt x="934891" y="342173"/>
                            <a:pt x="941385" y="335244"/>
                            <a:pt x="945136" y="326805"/>
                          </a:cubicBezTo>
                          <a:cubicBezTo>
                            <a:pt x="951715" y="312002"/>
                            <a:pt x="947025" y="289687"/>
                            <a:pt x="960504" y="280701"/>
                          </a:cubicBezTo>
                          <a:cubicBezTo>
                            <a:pt x="1013348" y="245472"/>
                            <a:pt x="989086" y="255806"/>
                            <a:pt x="1029661" y="242281"/>
                          </a:cubicBezTo>
                          <a:cubicBezTo>
                            <a:pt x="1037345" y="244842"/>
                            <a:pt x="1045468" y="246343"/>
                            <a:pt x="1052713" y="249965"/>
                          </a:cubicBezTo>
                          <a:cubicBezTo>
                            <a:pt x="1060973" y="254095"/>
                            <a:pt x="1066656" y="263815"/>
                            <a:pt x="1075765" y="265333"/>
                          </a:cubicBezTo>
                          <a:cubicBezTo>
                            <a:pt x="1090250" y="267747"/>
                            <a:pt x="1111834" y="247298"/>
                            <a:pt x="1121869" y="242281"/>
                          </a:cubicBezTo>
                          <a:cubicBezTo>
                            <a:pt x="1129114" y="238659"/>
                            <a:pt x="1137237" y="237158"/>
                            <a:pt x="1144921" y="234597"/>
                          </a:cubicBezTo>
                          <a:cubicBezTo>
                            <a:pt x="1160289" y="237158"/>
                            <a:pt x="1175816" y="238901"/>
                            <a:pt x="1191025" y="242281"/>
                          </a:cubicBezTo>
                          <a:cubicBezTo>
                            <a:pt x="1198932" y="244038"/>
                            <a:pt x="1208350" y="244238"/>
                            <a:pt x="1214077" y="249965"/>
                          </a:cubicBezTo>
                          <a:cubicBezTo>
                            <a:pt x="1219804" y="255692"/>
                            <a:pt x="1216701" y="266692"/>
                            <a:pt x="1221761" y="273017"/>
                          </a:cubicBezTo>
                          <a:cubicBezTo>
                            <a:pt x="1227530" y="280228"/>
                            <a:pt x="1237602" y="282616"/>
                            <a:pt x="1244813" y="288385"/>
                          </a:cubicBezTo>
                          <a:cubicBezTo>
                            <a:pt x="1250470" y="292911"/>
                            <a:pt x="1253702" y="300513"/>
                            <a:pt x="1260182" y="303753"/>
                          </a:cubicBezTo>
                          <a:cubicBezTo>
                            <a:pt x="1274671" y="310997"/>
                            <a:pt x="1292807" y="310135"/>
                            <a:pt x="1306286" y="319121"/>
                          </a:cubicBezTo>
                          <a:cubicBezTo>
                            <a:pt x="1336077" y="338982"/>
                            <a:pt x="1320577" y="331569"/>
                            <a:pt x="1352390" y="342173"/>
                          </a:cubicBezTo>
                          <a:cubicBezTo>
                            <a:pt x="1405084" y="324608"/>
                            <a:pt x="1346036" y="351704"/>
                            <a:pt x="1383126" y="296069"/>
                          </a:cubicBezTo>
                          <a:cubicBezTo>
                            <a:pt x="1387619" y="289330"/>
                            <a:pt x="1398123" y="289233"/>
                            <a:pt x="1406178" y="288385"/>
                          </a:cubicBezTo>
                          <a:cubicBezTo>
                            <a:pt x="1447014" y="284087"/>
                            <a:pt x="1488141" y="283262"/>
                            <a:pt x="1529123" y="280701"/>
                          </a:cubicBezTo>
                          <a:cubicBezTo>
                            <a:pt x="1536807" y="278140"/>
                            <a:pt x="1545850" y="278077"/>
                            <a:pt x="1552175" y="273017"/>
                          </a:cubicBezTo>
                          <a:cubicBezTo>
                            <a:pt x="1559386" y="267248"/>
                            <a:pt x="1561013" y="256495"/>
                            <a:pt x="1567543" y="249965"/>
                          </a:cubicBezTo>
                          <a:cubicBezTo>
                            <a:pt x="1574073" y="243435"/>
                            <a:pt x="1582911" y="239720"/>
                            <a:pt x="1590595" y="234597"/>
                          </a:cubicBezTo>
                          <a:cubicBezTo>
                            <a:pt x="1593156" y="226913"/>
                            <a:pt x="1594345" y="218625"/>
                            <a:pt x="1598279" y="211545"/>
                          </a:cubicBezTo>
                          <a:cubicBezTo>
                            <a:pt x="1607249" y="195399"/>
                            <a:pt x="1623174" y="182963"/>
                            <a:pt x="1629015" y="165441"/>
                          </a:cubicBezTo>
                          <a:lnTo>
                            <a:pt x="1636699" y="142389"/>
                          </a:lnTo>
                          <a:cubicBezTo>
                            <a:pt x="1653087" y="-5103"/>
                            <a:pt x="1613470" y="-21655"/>
                            <a:pt x="1675119" y="19444"/>
                          </a:cubicBezTo>
                          <a:cubicBezTo>
                            <a:pt x="1694115" y="76431"/>
                            <a:pt x="1687453" y="46749"/>
                            <a:pt x="1675119" y="157757"/>
                          </a:cubicBezTo>
                          <a:cubicBezTo>
                            <a:pt x="1673557" y="171819"/>
                            <a:pt x="1661618" y="194310"/>
                            <a:pt x="1652067" y="203861"/>
                          </a:cubicBezTo>
                          <a:cubicBezTo>
                            <a:pt x="1645537" y="210391"/>
                            <a:pt x="1636699" y="214106"/>
                            <a:pt x="1629015" y="219229"/>
                          </a:cubicBezTo>
                          <a:cubicBezTo>
                            <a:pt x="1603191" y="296700"/>
                            <a:pt x="1642592" y="176532"/>
                            <a:pt x="1613647" y="273017"/>
                          </a:cubicBezTo>
                          <a:cubicBezTo>
                            <a:pt x="1608992" y="288533"/>
                            <a:pt x="1603402" y="303753"/>
                            <a:pt x="1598279" y="319121"/>
                          </a:cubicBezTo>
                          <a:cubicBezTo>
                            <a:pt x="1595718" y="326805"/>
                            <a:pt x="1592559" y="334315"/>
                            <a:pt x="1590595" y="342173"/>
                          </a:cubicBezTo>
                          <a:cubicBezTo>
                            <a:pt x="1588034" y="352419"/>
                            <a:pt x="1585946" y="362794"/>
                            <a:pt x="1582911" y="372910"/>
                          </a:cubicBezTo>
                          <a:lnTo>
                            <a:pt x="1559859" y="442066"/>
                          </a:lnTo>
                          <a:cubicBezTo>
                            <a:pt x="1541839" y="496127"/>
                            <a:pt x="1565292" y="429388"/>
                            <a:pt x="1536807" y="495854"/>
                          </a:cubicBezTo>
                          <a:cubicBezTo>
                            <a:pt x="1526836" y="519119"/>
                            <a:pt x="1519632" y="562747"/>
                            <a:pt x="1513755" y="580379"/>
                          </a:cubicBezTo>
                          <a:cubicBezTo>
                            <a:pt x="1493460" y="641263"/>
                            <a:pt x="1501050" y="610504"/>
                            <a:pt x="1490703" y="672587"/>
                          </a:cubicBezTo>
                          <a:cubicBezTo>
                            <a:pt x="1493264" y="718691"/>
                            <a:pt x="1494009" y="764933"/>
                            <a:pt x="1498387" y="810900"/>
                          </a:cubicBezTo>
                          <a:cubicBezTo>
                            <a:pt x="1500659" y="834758"/>
                            <a:pt x="1511078" y="836282"/>
                            <a:pt x="1521439" y="857004"/>
                          </a:cubicBezTo>
                          <a:cubicBezTo>
                            <a:pt x="1525061" y="864249"/>
                            <a:pt x="1526898" y="872268"/>
                            <a:pt x="1529123" y="880056"/>
                          </a:cubicBezTo>
                          <a:cubicBezTo>
                            <a:pt x="1544432" y="933639"/>
                            <a:pt x="1529396" y="888968"/>
                            <a:pt x="1544491" y="956896"/>
                          </a:cubicBezTo>
                          <a:cubicBezTo>
                            <a:pt x="1546248" y="964803"/>
                            <a:pt x="1549950" y="972160"/>
                            <a:pt x="1552175" y="979948"/>
                          </a:cubicBezTo>
                          <a:cubicBezTo>
                            <a:pt x="1555076" y="990102"/>
                            <a:pt x="1556958" y="1000530"/>
                            <a:pt x="1559859" y="1010684"/>
                          </a:cubicBezTo>
                          <a:cubicBezTo>
                            <a:pt x="1562084" y="1018472"/>
                            <a:pt x="1565318" y="1025948"/>
                            <a:pt x="1567543" y="1033736"/>
                          </a:cubicBezTo>
                          <a:cubicBezTo>
                            <a:pt x="1586840" y="1101276"/>
                            <a:pt x="1564488" y="1032255"/>
                            <a:pt x="1582911" y="1087525"/>
                          </a:cubicBezTo>
                          <a:cubicBezTo>
                            <a:pt x="1585472" y="1136190"/>
                            <a:pt x="1585213" y="1185086"/>
                            <a:pt x="1590595" y="1233521"/>
                          </a:cubicBezTo>
                          <a:cubicBezTo>
                            <a:pt x="1592927" y="1254513"/>
                            <a:pt x="1605963" y="1294994"/>
                            <a:pt x="1605963" y="1294994"/>
                          </a:cubicBezTo>
                          <a:cubicBezTo>
                            <a:pt x="1603402" y="1330853"/>
                            <a:pt x="1603612" y="1367018"/>
                            <a:pt x="1598279" y="1402570"/>
                          </a:cubicBezTo>
                          <a:cubicBezTo>
                            <a:pt x="1595876" y="1418590"/>
                            <a:pt x="1588034" y="1433306"/>
                            <a:pt x="1582911" y="1448674"/>
                          </a:cubicBezTo>
                          <a:lnTo>
                            <a:pt x="1575227" y="1471726"/>
                          </a:lnTo>
                          <a:cubicBezTo>
                            <a:pt x="1572666" y="1479410"/>
                            <a:pt x="1571165" y="1487534"/>
                            <a:pt x="1567543" y="1494779"/>
                          </a:cubicBezTo>
                          <a:cubicBezTo>
                            <a:pt x="1562420" y="1505024"/>
                            <a:pt x="1557858" y="1515570"/>
                            <a:pt x="1552175" y="1525515"/>
                          </a:cubicBezTo>
                          <a:cubicBezTo>
                            <a:pt x="1547593" y="1533533"/>
                            <a:pt x="1540558" y="1540128"/>
                            <a:pt x="1536807" y="1548567"/>
                          </a:cubicBezTo>
                          <a:cubicBezTo>
                            <a:pt x="1529682" y="1564598"/>
                            <a:pt x="1524061" y="1603331"/>
                            <a:pt x="1506071" y="1617723"/>
                          </a:cubicBezTo>
                          <a:cubicBezTo>
                            <a:pt x="1499746" y="1622783"/>
                            <a:pt x="1490703" y="1622846"/>
                            <a:pt x="1483019" y="1625407"/>
                          </a:cubicBezTo>
                          <a:cubicBezTo>
                            <a:pt x="1468725" y="1639700"/>
                            <a:pt x="1463983" y="1646450"/>
                            <a:pt x="1444598" y="1656143"/>
                          </a:cubicBezTo>
                          <a:cubicBezTo>
                            <a:pt x="1380972" y="1687956"/>
                            <a:pt x="1464558" y="1635152"/>
                            <a:pt x="1398494" y="1679195"/>
                          </a:cubicBezTo>
                          <a:cubicBezTo>
                            <a:pt x="1390810" y="1676634"/>
                            <a:pt x="1381767" y="1676571"/>
                            <a:pt x="1375442" y="1671511"/>
                          </a:cubicBezTo>
                          <a:cubicBezTo>
                            <a:pt x="1354975" y="1655137"/>
                            <a:pt x="1363526" y="1645452"/>
                            <a:pt x="1352390" y="1625407"/>
                          </a:cubicBezTo>
                          <a:cubicBezTo>
                            <a:pt x="1343420" y="1609261"/>
                            <a:pt x="1337022" y="1589548"/>
                            <a:pt x="1321654" y="1579303"/>
                          </a:cubicBezTo>
                          <a:cubicBezTo>
                            <a:pt x="1313970" y="1574180"/>
                            <a:pt x="1306862" y="1568065"/>
                            <a:pt x="1298602" y="1563935"/>
                          </a:cubicBezTo>
                          <a:cubicBezTo>
                            <a:pt x="1281037" y="1555152"/>
                            <a:pt x="1254665" y="1552951"/>
                            <a:pt x="1237129" y="1548567"/>
                          </a:cubicBezTo>
                          <a:cubicBezTo>
                            <a:pt x="1229271" y="1546603"/>
                            <a:pt x="1221761" y="1543444"/>
                            <a:pt x="1214077" y="1540883"/>
                          </a:cubicBezTo>
                          <a:cubicBezTo>
                            <a:pt x="1206393" y="1546006"/>
                            <a:pt x="1197927" y="1550116"/>
                            <a:pt x="1191025" y="1556251"/>
                          </a:cubicBezTo>
                          <a:cubicBezTo>
                            <a:pt x="1174781" y="1570690"/>
                            <a:pt x="1165539" y="1595482"/>
                            <a:pt x="1144921" y="1602355"/>
                          </a:cubicBezTo>
                          <a:cubicBezTo>
                            <a:pt x="1102656" y="1616443"/>
                            <a:pt x="1140525" y="1601574"/>
                            <a:pt x="1098817" y="1625407"/>
                          </a:cubicBezTo>
                          <a:cubicBezTo>
                            <a:pt x="1016114" y="1672666"/>
                            <a:pt x="1134769" y="1596317"/>
                            <a:pt x="1021977" y="1671511"/>
                          </a:cubicBezTo>
                          <a:lnTo>
                            <a:pt x="975872" y="1702247"/>
                          </a:lnTo>
                          <a:cubicBezTo>
                            <a:pt x="968188" y="1707370"/>
                            <a:pt x="959350" y="1711085"/>
                            <a:pt x="952820" y="1717615"/>
                          </a:cubicBezTo>
                          <a:cubicBezTo>
                            <a:pt x="947697" y="1722738"/>
                            <a:pt x="941799" y="1727188"/>
                            <a:pt x="937452" y="1732984"/>
                          </a:cubicBezTo>
                          <a:cubicBezTo>
                            <a:pt x="926370" y="1747760"/>
                            <a:pt x="919776" y="1766028"/>
                            <a:pt x="906716" y="1779088"/>
                          </a:cubicBezTo>
                          <a:lnTo>
                            <a:pt x="883664" y="1802140"/>
                          </a:lnTo>
                          <a:cubicBezTo>
                            <a:pt x="866899" y="1852435"/>
                            <a:pt x="890184" y="1803071"/>
                            <a:pt x="852928" y="1832876"/>
                          </a:cubicBezTo>
                          <a:cubicBezTo>
                            <a:pt x="845717" y="1838645"/>
                            <a:pt x="844510" y="1849847"/>
                            <a:pt x="837560" y="1855928"/>
                          </a:cubicBezTo>
                          <a:cubicBezTo>
                            <a:pt x="800893" y="1888012"/>
                            <a:pt x="788879" y="1887523"/>
                            <a:pt x="745351" y="1902032"/>
                          </a:cubicBezTo>
                          <a:lnTo>
                            <a:pt x="722299" y="1909716"/>
                          </a:lnTo>
                          <a:cubicBezTo>
                            <a:pt x="714615" y="1912277"/>
                            <a:pt x="707105" y="1915436"/>
                            <a:pt x="699247" y="1917400"/>
                          </a:cubicBezTo>
                          <a:lnTo>
                            <a:pt x="668511" y="1925084"/>
                          </a:lnTo>
                          <a:cubicBezTo>
                            <a:pt x="642898" y="1922523"/>
                            <a:pt x="604291" y="1939835"/>
                            <a:pt x="591671" y="1917400"/>
                          </a:cubicBezTo>
                          <a:cubicBezTo>
                            <a:pt x="572793" y="1883840"/>
                            <a:pt x="599355" y="1840645"/>
                            <a:pt x="599355" y="1802140"/>
                          </a:cubicBezTo>
                          <a:cubicBezTo>
                            <a:pt x="599355" y="1775742"/>
                            <a:pt x="601071" y="1731603"/>
                            <a:pt x="576303" y="1709931"/>
                          </a:cubicBezTo>
                          <a:cubicBezTo>
                            <a:pt x="460234" y="1608370"/>
                            <a:pt x="597261" y="1739271"/>
                            <a:pt x="484094" y="1663827"/>
                          </a:cubicBezTo>
                          <a:cubicBezTo>
                            <a:pt x="447563" y="1639473"/>
                            <a:pt x="469803" y="1651379"/>
                            <a:pt x="414938" y="1633091"/>
                          </a:cubicBezTo>
                          <a:lnTo>
                            <a:pt x="368834" y="1617723"/>
                          </a:lnTo>
                          <a:lnTo>
                            <a:pt x="345782" y="1610039"/>
                          </a:lnTo>
                          <a:cubicBezTo>
                            <a:pt x="340659" y="1604916"/>
                            <a:pt x="336070" y="1599197"/>
                            <a:pt x="330413" y="1594671"/>
                          </a:cubicBezTo>
                          <a:cubicBezTo>
                            <a:pt x="323202" y="1588902"/>
                            <a:pt x="313891" y="1585833"/>
                            <a:pt x="307361" y="1579303"/>
                          </a:cubicBezTo>
                          <a:cubicBezTo>
                            <a:pt x="276085" y="1548027"/>
                            <a:pt x="307055" y="1555794"/>
                            <a:pt x="276625" y="1510147"/>
                          </a:cubicBezTo>
                          <a:cubicBezTo>
                            <a:pt x="271502" y="1502463"/>
                            <a:pt x="265387" y="1495354"/>
                            <a:pt x="261257" y="1487094"/>
                          </a:cubicBezTo>
                          <a:cubicBezTo>
                            <a:pt x="250432" y="1465443"/>
                            <a:pt x="251910" y="1427629"/>
                            <a:pt x="222837" y="1417938"/>
                          </a:cubicBezTo>
                          <a:cubicBezTo>
                            <a:pt x="215153" y="1415377"/>
                            <a:pt x="207030" y="1413876"/>
                            <a:pt x="199785" y="1410254"/>
                          </a:cubicBezTo>
                          <a:cubicBezTo>
                            <a:pt x="191525" y="1406124"/>
                            <a:pt x="185221" y="1398524"/>
                            <a:pt x="176733" y="1394886"/>
                          </a:cubicBezTo>
                          <a:cubicBezTo>
                            <a:pt x="157470" y="1386630"/>
                            <a:pt x="106641" y="1382142"/>
                            <a:pt x="92208" y="1379518"/>
                          </a:cubicBezTo>
                          <a:cubicBezTo>
                            <a:pt x="81818" y="1377629"/>
                            <a:pt x="71717" y="1374395"/>
                            <a:pt x="61472" y="1371834"/>
                          </a:cubicBezTo>
                          <a:cubicBezTo>
                            <a:pt x="27942" y="1271245"/>
                            <a:pt x="40513" y="1327165"/>
                            <a:pt x="53788" y="1141313"/>
                          </a:cubicBezTo>
                          <a:cubicBezTo>
                            <a:pt x="55790" y="1113282"/>
                            <a:pt x="73386" y="1083294"/>
                            <a:pt x="92208" y="1064473"/>
                          </a:cubicBezTo>
                          <a:cubicBezTo>
                            <a:pt x="97331" y="1059350"/>
                            <a:pt x="101365" y="1052832"/>
                            <a:pt x="107577" y="1049105"/>
                          </a:cubicBezTo>
                          <a:cubicBezTo>
                            <a:pt x="114522" y="1044938"/>
                            <a:pt x="122945" y="1043982"/>
                            <a:pt x="130629" y="1041421"/>
                          </a:cubicBezTo>
                          <a:cubicBezTo>
                            <a:pt x="181139" y="990907"/>
                            <a:pt x="86157" y="1081313"/>
                            <a:pt x="192101" y="1010684"/>
                          </a:cubicBezTo>
                          <a:cubicBezTo>
                            <a:pt x="258165" y="966641"/>
                            <a:pt x="174579" y="1019445"/>
                            <a:pt x="238205" y="987632"/>
                          </a:cubicBezTo>
                          <a:cubicBezTo>
                            <a:pt x="255475" y="978997"/>
                            <a:pt x="272170" y="963778"/>
                            <a:pt x="284309" y="949212"/>
                          </a:cubicBezTo>
                          <a:cubicBezTo>
                            <a:pt x="290221" y="942117"/>
                            <a:pt x="293147" y="932690"/>
                            <a:pt x="299677" y="926160"/>
                          </a:cubicBezTo>
                          <a:cubicBezTo>
                            <a:pt x="306207" y="919630"/>
                            <a:pt x="315045" y="915915"/>
                            <a:pt x="322729" y="910792"/>
                          </a:cubicBezTo>
                          <a:lnTo>
                            <a:pt x="338098" y="864688"/>
                          </a:lnTo>
                          <a:lnTo>
                            <a:pt x="345782" y="841636"/>
                          </a:lnTo>
                          <a:cubicBezTo>
                            <a:pt x="343221" y="818584"/>
                            <a:pt x="341911" y="795358"/>
                            <a:pt x="338098" y="772479"/>
                          </a:cubicBezTo>
                          <a:cubicBezTo>
                            <a:pt x="336766" y="764489"/>
                            <a:pt x="336140" y="755154"/>
                            <a:pt x="330413" y="749427"/>
                          </a:cubicBezTo>
                          <a:cubicBezTo>
                            <a:pt x="324686" y="743700"/>
                            <a:pt x="315268" y="743500"/>
                            <a:pt x="307361" y="741743"/>
                          </a:cubicBezTo>
                          <a:cubicBezTo>
                            <a:pt x="292152" y="738363"/>
                            <a:pt x="276466" y="737439"/>
                            <a:pt x="261257" y="734059"/>
                          </a:cubicBezTo>
                          <a:cubicBezTo>
                            <a:pt x="253350" y="732302"/>
                            <a:pt x="245993" y="728600"/>
                            <a:pt x="238205" y="726375"/>
                          </a:cubicBezTo>
                          <a:cubicBezTo>
                            <a:pt x="228051" y="723474"/>
                            <a:pt x="217714" y="721252"/>
                            <a:pt x="207469" y="718691"/>
                          </a:cubicBezTo>
                          <a:cubicBezTo>
                            <a:pt x="199785" y="713568"/>
                            <a:pt x="192677" y="707453"/>
                            <a:pt x="184417" y="703323"/>
                          </a:cubicBezTo>
                          <a:cubicBezTo>
                            <a:pt x="152980" y="687604"/>
                            <a:pt x="167676" y="705963"/>
                            <a:pt x="138313" y="680271"/>
                          </a:cubicBezTo>
                          <a:cubicBezTo>
                            <a:pt x="114023" y="659018"/>
                            <a:pt x="99403" y="644838"/>
                            <a:pt x="84524" y="618799"/>
                          </a:cubicBezTo>
                          <a:cubicBezTo>
                            <a:pt x="78841" y="608854"/>
                            <a:pt x="73668" y="598591"/>
                            <a:pt x="69156" y="588063"/>
                          </a:cubicBezTo>
                          <a:cubicBezTo>
                            <a:pt x="65965" y="580618"/>
                            <a:pt x="65094" y="572255"/>
                            <a:pt x="61472" y="565010"/>
                          </a:cubicBezTo>
                          <a:cubicBezTo>
                            <a:pt x="57342" y="556750"/>
                            <a:pt x="49855" y="550397"/>
                            <a:pt x="46104" y="541958"/>
                          </a:cubicBezTo>
                          <a:cubicBezTo>
                            <a:pt x="39525" y="527155"/>
                            <a:pt x="30736" y="495854"/>
                            <a:pt x="30736" y="495854"/>
                          </a:cubicBezTo>
                          <a:cubicBezTo>
                            <a:pt x="39302" y="427326"/>
                            <a:pt x="18605" y="427623"/>
                            <a:pt x="69156" y="442066"/>
                          </a:cubicBezTo>
                          <a:cubicBezTo>
                            <a:pt x="76944" y="444291"/>
                            <a:pt x="84524" y="447189"/>
                            <a:pt x="92208" y="449750"/>
                          </a:cubicBezTo>
                          <a:cubicBezTo>
                            <a:pt x="84524" y="442066"/>
                            <a:pt x="75184" y="435740"/>
                            <a:pt x="69156" y="426698"/>
                          </a:cubicBezTo>
                          <a:cubicBezTo>
                            <a:pt x="64663" y="419959"/>
                            <a:pt x="65094" y="410891"/>
                            <a:pt x="61472" y="403646"/>
                          </a:cubicBezTo>
                          <a:cubicBezTo>
                            <a:pt x="57342" y="395386"/>
                            <a:pt x="49855" y="389033"/>
                            <a:pt x="46104" y="380594"/>
                          </a:cubicBezTo>
                          <a:cubicBezTo>
                            <a:pt x="39525" y="365791"/>
                            <a:pt x="35859" y="349857"/>
                            <a:pt x="30736" y="334489"/>
                          </a:cubicBezTo>
                          <a:lnTo>
                            <a:pt x="23052" y="311437"/>
                          </a:lnTo>
                          <a:lnTo>
                            <a:pt x="15368" y="288385"/>
                          </a:lnTo>
                          <a:lnTo>
                            <a:pt x="0" y="134705"/>
                          </a:ln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5709237" y="1444598"/>
                      <a:ext cx="1594042" cy="2013217"/>
                    </a:xfrm>
                    <a:custGeom>
                      <a:avLst/>
                      <a:gdLst>
                        <a:gd name="connsiteX0" fmla="*/ 162 w 1529285"/>
                        <a:gd name="connsiteY0" fmla="*/ 299678 h 2013217"/>
                        <a:gd name="connsiteX1" fmla="*/ 61634 w 1529285"/>
                        <a:gd name="connsiteY1" fmla="*/ 315046 h 2013217"/>
                        <a:gd name="connsiteX2" fmla="*/ 100055 w 1529285"/>
                        <a:gd name="connsiteY2" fmla="*/ 345782 h 2013217"/>
                        <a:gd name="connsiteX3" fmla="*/ 123107 w 1529285"/>
                        <a:gd name="connsiteY3" fmla="*/ 361150 h 2013217"/>
                        <a:gd name="connsiteX4" fmla="*/ 169211 w 1529285"/>
                        <a:gd name="connsiteY4" fmla="*/ 376518 h 2013217"/>
                        <a:gd name="connsiteX5" fmla="*/ 192263 w 1529285"/>
                        <a:gd name="connsiteY5" fmla="*/ 391886 h 2013217"/>
                        <a:gd name="connsiteX6" fmla="*/ 215315 w 1529285"/>
                        <a:gd name="connsiteY6" fmla="*/ 399570 h 2013217"/>
                        <a:gd name="connsiteX7" fmla="*/ 315207 w 1529285"/>
                        <a:gd name="connsiteY7" fmla="*/ 414938 h 2013217"/>
                        <a:gd name="connsiteX8" fmla="*/ 338260 w 1529285"/>
                        <a:gd name="connsiteY8" fmla="*/ 407254 h 2013217"/>
                        <a:gd name="connsiteX9" fmla="*/ 361312 w 1529285"/>
                        <a:gd name="connsiteY9" fmla="*/ 361150 h 2013217"/>
                        <a:gd name="connsiteX10" fmla="*/ 368996 w 1529285"/>
                        <a:gd name="connsiteY10" fmla="*/ 307362 h 2013217"/>
                        <a:gd name="connsiteX11" fmla="*/ 407416 w 1529285"/>
                        <a:gd name="connsiteY11" fmla="*/ 268942 h 2013217"/>
                        <a:gd name="connsiteX12" fmla="*/ 430468 w 1529285"/>
                        <a:gd name="connsiteY12" fmla="*/ 261258 h 2013217"/>
                        <a:gd name="connsiteX13" fmla="*/ 445836 w 1529285"/>
                        <a:gd name="connsiteY13" fmla="*/ 245889 h 2013217"/>
                        <a:gd name="connsiteX14" fmla="*/ 468888 w 1529285"/>
                        <a:gd name="connsiteY14" fmla="*/ 230521 h 2013217"/>
                        <a:gd name="connsiteX15" fmla="*/ 484256 w 1529285"/>
                        <a:gd name="connsiteY15" fmla="*/ 207469 h 2013217"/>
                        <a:gd name="connsiteX16" fmla="*/ 499624 w 1529285"/>
                        <a:gd name="connsiteY16" fmla="*/ 138313 h 2013217"/>
                        <a:gd name="connsiteX17" fmla="*/ 545728 w 1529285"/>
                        <a:gd name="connsiteY17" fmla="*/ 99893 h 2013217"/>
                        <a:gd name="connsiteX18" fmla="*/ 591833 w 1529285"/>
                        <a:gd name="connsiteY18" fmla="*/ 84525 h 2013217"/>
                        <a:gd name="connsiteX19" fmla="*/ 637937 w 1529285"/>
                        <a:gd name="connsiteY19" fmla="*/ 61473 h 2013217"/>
                        <a:gd name="connsiteX20" fmla="*/ 668673 w 1529285"/>
                        <a:gd name="connsiteY20" fmla="*/ 53789 h 2013217"/>
                        <a:gd name="connsiteX21" fmla="*/ 814670 w 1529285"/>
                        <a:gd name="connsiteY21" fmla="*/ 38421 h 2013217"/>
                        <a:gd name="connsiteX22" fmla="*/ 860774 w 1529285"/>
                        <a:gd name="connsiteY22" fmla="*/ 23053 h 2013217"/>
                        <a:gd name="connsiteX23" fmla="*/ 906878 w 1529285"/>
                        <a:gd name="connsiteY23" fmla="*/ 0 h 2013217"/>
                        <a:gd name="connsiteX24" fmla="*/ 937614 w 1529285"/>
                        <a:gd name="connsiteY24" fmla="*/ 7684 h 2013217"/>
                        <a:gd name="connsiteX25" fmla="*/ 929930 w 1529285"/>
                        <a:gd name="connsiteY25" fmla="*/ 53789 h 2013217"/>
                        <a:gd name="connsiteX26" fmla="*/ 937614 w 1529285"/>
                        <a:gd name="connsiteY26" fmla="*/ 207469 h 2013217"/>
                        <a:gd name="connsiteX27" fmla="*/ 968350 w 1529285"/>
                        <a:gd name="connsiteY27" fmla="*/ 276626 h 2013217"/>
                        <a:gd name="connsiteX28" fmla="*/ 976034 w 1529285"/>
                        <a:gd name="connsiteY28" fmla="*/ 299678 h 2013217"/>
                        <a:gd name="connsiteX29" fmla="*/ 968350 w 1529285"/>
                        <a:gd name="connsiteY29" fmla="*/ 330414 h 2013217"/>
                        <a:gd name="connsiteX30" fmla="*/ 952982 w 1529285"/>
                        <a:gd name="connsiteY30" fmla="*/ 353466 h 2013217"/>
                        <a:gd name="connsiteX31" fmla="*/ 976034 w 1529285"/>
                        <a:gd name="connsiteY31" fmla="*/ 468726 h 2013217"/>
                        <a:gd name="connsiteX32" fmla="*/ 983718 w 1529285"/>
                        <a:gd name="connsiteY32" fmla="*/ 491779 h 2013217"/>
                        <a:gd name="connsiteX33" fmla="*/ 1006771 w 1529285"/>
                        <a:gd name="connsiteY33" fmla="*/ 514831 h 2013217"/>
                        <a:gd name="connsiteX34" fmla="*/ 1022139 w 1529285"/>
                        <a:gd name="connsiteY34" fmla="*/ 537883 h 2013217"/>
                        <a:gd name="connsiteX35" fmla="*/ 1045191 w 1529285"/>
                        <a:gd name="connsiteY35" fmla="*/ 545567 h 2013217"/>
                        <a:gd name="connsiteX36" fmla="*/ 1068243 w 1529285"/>
                        <a:gd name="connsiteY36" fmla="*/ 560935 h 2013217"/>
                        <a:gd name="connsiteX37" fmla="*/ 1083611 w 1529285"/>
                        <a:gd name="connsiteY37" fmla="*/ 583987 h 2013217"/>
                        <a:gd name="connsiteX38" fmla="*/ 1152767 w 1529285"/>
                        <a:gd name="connsiteY38" fmla="*/ 622407 h 2013217"/>
                        <a:gd name="connsiteX39" fmla="*/ 1221923 w 1529285"/>
                        <a:gd name="connsiteY39" fmla="*/ 630091 h 2013217"/>
                        <a:gd name="connsiteX40" fmla="*/ 1237292 w 1529285"/>
                        <a:gd name="connsiteY40" fmla="*/ 645459 h 2013217"/>
                        <a:gd name="connsiteX41" fmla="*/ 1260344 w 1529285"/>
                        <a:gd name="connsiteY41" fmla="*/ 653143 h 2013217"/>
                        <a:gd name="connsiteX42" fmla="*/ 1268028 w 1529285"/>
                        <a:gd name="connsiteY42" fmla="*/ 676195 h 2013217"/>
                        <a:gd name="connsiteX43" fmla="*/ 1252660 w 1529285"/>
                        <a:gd name="connsiteY43" fmla="*/ 699247 h 2013217"/>
                        <a:gd name="connsiteX44" fmla="*/ 1237292 w 1529285"/>
                        <a:gd name="connsiteY44" fmla="*/ 714616 h 2013217"/>
                        <a:gd name="connsiteX45" fmla="*/ 1229607 w 1529285"/>
                        <a:gd name="connsiteY45" fmla="*/ 737668 h 2013217"/>
                        <a:gd name="connsiteX46" fmla="*/ 1214239 w 1529285"/>
                        <a:gd name="connsiteY46" fmla="*/ 760720 h 2013217"/>
                        <a:gd name="connsiteX47" fmla="*/ 1198871 w 1529285"/>
                        <a:gd name="connsiteY47" fmla="*/ 806824 h 2013217"/>
                        <a:gd name="connsiteX48" fmla="*/ 1168135 w 1529285"/>
                        <a:gd name="connsiteY48" fmla="*/ 852928 h 2013217"/>
                        <a:gd name="connsiteX49" fmla="*/ 1122031 w 1529285"/>
                        <a:gd name="connsiteY49" fmla="*/ 883664 h 2013217"/>
                        <a:gd name="connsiteX50" fmla="*/ 1083611 w 1529285"/>
                        <a:gd name="connsiteY50" fmla="*/ 914400 h 2013217"/>
                        <a:gd name="connsiteX51" fmla="*/ 1060559 w 1529285"/>
                        <a:gd name="connsiteY51" fmla="*/ 937453 h 2013217"/>
                        <a:gd name="connsiteX52" fmla="*/ 1014455 w 1529285"/>
                        <a:gd name="connsiteY52" fmla="*/ 960505 h 2013217"/>
                        <a:gd name="connsiteX53" fmla="*/ 1006771 w 1529285"/>
                        <a:gd name="connsiteY53" fmla="*/ 983557 h 2013217"/>
                        <a:gd name="connsiteX54" fmla="*/ 945298 w 1529285"/>
                        <a:gd name="connsiteY54" fmla="*/ 1037345 h 2013217"/>
                        <a:gd name="connsiteX55" fmla="*/ 952982 w 1529285"/>
                        <a:gd name="connsiteY55" fmla="*/ 1244814 h 2013217"/>
                        <a:gd name="connsiteX56" fmla="*/ 968350 w 1529285"/>
                        <a:gd name="connsiteY56" fmla="*/ 1267866 h 2013217"/>
                        <a:gd name="connsiteX57" fmla="*/ 976034 w 1529285"/>
                        <a:gd name="connsiteY57" fmla="*/ 1290918 h 2013217"/>
                        <a:gd name="connsiteX58" fmla="*/ 991402 w 1529285"/>
                        <a:gd name="connsiteY58" fmla="*/ 1267866 h 2013217"/>
                        <a:gd name="connsiteX59" fmla="*/ 1037507 w 1529285"/>
                        <a:gd name="connsiteY59" fmla="*/ 1267866 h 2013217"/>
                        <a:gd name="connsiteX60" fmla="*/ 1060559 w 1529285"/>
                        <a:gd name="connsiteY60" fmla="*/ 1283234 h 2013217"/>
                        <a:gd name="connsiteX61" fmla="*/ 1137399 w 1529285"/>
                        <a:gd name="connsiteY61" fmla="*/ 1306286 h 2013217"/>
                        <a:gd name="connsiteX62" fmla="*/ 1168135 w 1529285"/>
                        <a:gd name="connsiteY62" fmla="*/ 1344706 h 2013217"/>
                        <a:gd name="connsiteX63" fmla="*/ 1198871 w 1529285"/>
                        <a:gd name="connsiteY63" fmla="*/ 1390811 h 2013217"/>
                        <a:gd name="connsiteX64" fmla="*/ 1214239 w 1529285"/>
                        <a:gd name="connsiteY64" fmla="*/ 1413863 h 2013217"/>
                        <a:gd name="connsiteX65" fmla="*/ 1221923 w 1529285"/>
                        <a:gd name="connsiteY65" fmla="*/ 1436915 h 2013217"/>
                        <a:gd name="connsiteX66" fmla="*/ 1252660 w 1529285"/>
                        <a:gd name="connsiteY66" fmla="*/ 1513755 h 2013217"/>
                        <a:gd name="connsiteX67" fmla="*/ 1275712 w 1529285"/>
                        <a:gd name="connsiteY67" fmla="*/ 1529123 h 2013217"/>
                        <a:gd name="connsiteX68" fmla="*/ 1352552 w 1529285"/>
                        <a:gd name="connsiteY68" fmla="*/ 1559859 h 2013217"/>
                        <a:gd name="connsiteX69" fmla="*/ 1421708 w 1529285"/>
                        <a:gd name="connsiteY69" fmla="*/ 1567543 h 2013217"/>
                        <a:gd name="connsiteX70" fmla="*/ 1467813 w 1529285"/>
                        <a:gd name="connsiteY70" fmla="*/ 1590595 h 2013217"/>
                        <a:gd name="connsiteX71" fmla="*/ 1490865 w 1529285"/>
                        <a:gd name="connsiteY71" fmla="*/ 1598279 h 2013217"/>
                        <a:gd name="connsiteX72" fmla="*/ 1529285 w 1529285"/>
                        <a:gd name="connsiteY72" fmla="*/ 1629016 h 2013217"/>
                        <a:gd name="connsiteX73" fmla="*/ 1521601 w 1529285"/>
                        <a:gd name="connsiteY73" fmla="*/ 1682804 h 2013217"/>
                        <a:gd name="connsiteX74" fmla="*/ 1513917 w 1529285"/>
                        <a:gd name="connsiteY74" fmla="*/ 1705856 h 2013217"/>
                        <a:gd name="connsiteX75" fmla="*/ 1506233 w 1529285"/>
                        <a:gd name="connsiteY75" fmla="*/ 1744276 h 2013217"/>
                        <a:gd name="connsiteX76" fmla="*/ 1490865 w 1529285"/>
                        <a:gd name="connsiteY76" fmla="*/ 1813432 h 2013217"/>
                        <a:gd name="connsiteX77" fmla="*/ 1444760 w 1529285"/>
                        <a:gd name="connsiteY77" fmla="*/ 1836484 h 2013217"/>
                        <a:gd name="connsiteX78" fmla="*/ 1429392 w 1529285"/>
                        <a:gd name="connsiteY78" fmla="*/ 1851853 h 2013217"/>
                        <a:gd name="connsiteX79" fmla="*/ 1406340 w 1529285"/>
                        <a:gd name="connsiteY79" fmla="*/ 1867221 h 2013217"/>
                        <a:gd name="connsiteX80" fmla="*/ 1367920 w 1529285"/>
                        <a:gd name="connsiteY80" fmla="*/ 1928693 h 2013217"/>
                        <a:gd name="connsiteX81" fmla="*/ 1344868 w 1529285"/>
                        <a:gd name="connsiteY81" fmla="*/ 1936377 h 2013217"/>
                        <a:gd name="connsiteX82" fmla="*/ 1283396 w 1529285"/>
                        <a:gd name="connsiteY82" fmla="*/ 1921009 h 2013217"/>
                        <a:gd name="connsiteX83" fmla="*/ 1214239 w 1529285"/>
                        <a:gd name="connsiteY83" fmla="*/ 1928693 h 2013217"/>
                        <a:gd name="connsiteX84" fmla="*/ 1198871 w 1529285"/>
                        <a:gd name="connsiteY84" fmla="*/ 1951745 h 2013217"/>
                        <a:gd name="connsiteX85" fmla="*/ 1068243 w 1529285"/>
                        <a:gd name="connsiteY85" fmla="*/ 1974797 h 2013217"/>
                        <a:gd name="connsiteX86" fmla="*/ 991402 w 1529285"/>
                        <a:gd name="connsiteY86" fmla="*/ 1990165 h 2013217"/>
                        <a:gd name="connsiteX87" fmla="*/ 945298 w 1529285"/>
                        <a:gd name="connsiteY87" fmla="*/ 2005533 h 2013217"/>
                        <a:gd name="connsiteX88" fmla="*/ 922246 w 1529285"/>
                        <a:gd name="connsiteY88" fmla="*/ 2013217 h 2013217"/>
                        <a:gd name="connsiteX89" fmla="*/ 768565 w 1529285"/>
                        <a:gd name="connsiteY89" fmla="*/ 1997849 h 2013217"/>
                        <a:gd name="connsiteX90" fmla="*/ 745513 w 1529285"/>
                        <a:gd name="connsiteY90" fmla="*/ 1990165 h 2013217"/>
                        <a:gd name="connsiteX91" fmla="*/ 714777 w 1529285"/>
                        <a:gd name="connsiteY91" fmla="*/ 1944061 h 2013217"/>
                        <a:gd name="connsiteX92" fmla="*/ 707093 w 1529285"/>
                        <a:gd name="connsiteY92" fmla="*/ 1921009 h 2013217"/>
                        <a:gd name="connsiteX93" fmla="*/ 691725 w 1529285"/>
                        <a:gd name="connsiteY93" fmla="*/ 1897957 h 2013217"/>
                        <a:gd name="connsiteX94" fmla="*/ 668673 w 1529285"/>
                        <a:gd name="connsiteY94" fmla="*/ 1890273 h 2013217"/>
                        <a:gd name="connsiteX95" fmla="*/ 653305 w 1529285"/>
                        <a:gd name="connsiteY95" fmla="*/ 1867221 h 2013217"/>
                        <a:gd name="connsiteX96" fmla="*/ 553413 w 1529285"/>
                        <a:gd name="connsiteY96" fmla="*/ 1828800 h 2013217"/>
                        <a:gd name="connsiteX97" fmla="*/ 514992 w 1529285"/>
                        <a:gd name="connsiteY97" fmla="*/ 1798064 h 2013217"/>
                        <a:gd name="connsiteX98" fmla="*/ 468888 w 1529285"/>
                        <a:gd name="connsiteY98" fmla="*/ 1775012 h 2013217"/>
                        <a:gd name="connsiteX99" fmla="*/ 461204 w 1529285"/>
                        <a:gd name="connsiteY99" fmla="*/ 1705856 h 2013217"/>
                        <a:gd name="connsiteX100" fmla="*/ 453520 w 1529285"/>
                        <a:gd name="connsiteY100" fmla="*/ 1644384 h 2013217"/>
                        <a:gd name="connsiteX101" fmla="*/ 307523 w 1529285"/>
                        <a:gd name="connsiteY101" fmla="*/ 1621332 h 2013217"/>
                        <a:gd name="connsiteX102" fmla="*/ 261419 w 1529285"/>
                        <a:gd name="connsiteY102" fmla="*/ 1598279 h 2013217"/>
                        <a:gd name="connsiteX103" fmla="*/ 238367 w 1529285"/>
                        <a:gd name="connsiteY103" fmla="*/ 1575227 h 2013217"/>
                        <a:gd name="connsiteX104" fmla="*/ 215315 w 1529285"/>
                        <a:gd name="connsiteY104" fmla="*/ 1559859 h 2013217"/>
                        <a:gd name="connsiteX105" fmla="*/ 161527 w 1529285"/>
                        <a:gd name="connsiteY105" fmla="*/ 1513755 h 2013217"/>
                        <a:gd name="connsiteX106" fmla="*/ 146159 w 1529285"/>
                        <a:gd name="connsiteY106" fmla="*/ 1490703 h 2013217"/>
                        <a:gd name="connsiteX107" fmla="*/ 146159 w 1529285"/>
                        <a:gd name="connsiteY107" fmla="*/ 1337022 h 2013217"/>
                        <a:gd name="connsiteX108" fmla="*/ 153843 w 1529285"/>
                        <a:gd name="connsiteY108" fmla="*/ 1313970 h 2013217"/>
                        <a:gd name="connsiteX109" fmla="*/ 161527 w 1529285"/>
                        <a:gd name="connsiteY109" fmla="*/ 1283234 h 2013217"/>
                        <a:gd name="connsiteX110" fmla="*/ 138475 w 1529285"/>
                        <a:gd name="connsiteY110" fmla="*/ 1152605 h 2013217"/>
                        <a:gd name="connsiteX111" fmla="*/ 115423 w 1529285"/>
                        <a:gd name="connsiteY111" fmla="*/ 1129553 h 2013217"/>
                        <a:gd name="connsiteX112" fmla="*/ 100055 w 1529285"/>
                        <a:gd name="connsiteY112" fmla="*/ 937453 h 2013217"/>
                        <a:gd name="connsiteX113" fmla="*/ 92371 w 1529285"/>
                        <a:gd name="connsiteY113" fmla="*/ 914400 h 2013217"/>
                        <a:gd name="connsiteX114" fmla="*/ 100055 w 1529285"/>
                        <a:gd name="connsiteY114" fmla="*/ 691563 h 2013217"/>
                        <a:gd name="connsiteX115" fmla="*/ 107739 w 1529285"/>
                        <a:gd name="connsiteY115" fmla="*/ 660827 h 2013217"/>
                        <a:gd name="connsiteX116" fmla="*/ 100055 w 1529285"/>
                        <a:gd name="connsiteY116" fmla="*/ 468726 h 2013217"/>
                        <a:gd name="connsiteX117" fmla="*/ 84686 w 1529285"/>
                        <a:gd name="connsiteY117" fmla="*/ 422622 h 2013217"/>
                        <a:gd name="connsiteX118" fmla="*/ 53950 w 1529285"/>
                        <a:gd name="connsiteY118" fmla="*/ 353466 h 2013217"/>
                        <a:gd name="connsiteX119" fmla="*/ 46266 w 1529285"/>
                        <a:gd name="connsiteY119" fmla="*/ 330414 h 2013217"/>
                        <a:gd name="connsiteX120" fmla="*/ 162 w 1529285"/>
                        <a:gd name="connsiteY120" fmla="*/ 299678 h 2013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</a:cxnLst>
                      <a:rect l="l" t="t" r="r" b="b"/>
                      <a:pathLst>
                        <a:path w="1529285" h="2013217">
                          <a:moveTo>
                            <a:pt x="162" y="299678"/>
                          </a:moveTo>
                          <a:cubicBezTo>
                            <a:pt x="2723" y="297117"/>
                            <a:pt x="53758" y="308745"/>
                            <a:pt x="61634" y="315046"/>
                          </a:cubicBezTo>
                          <a:cubicBezTo>
                            <a:pt x="111286" y="354767"/>
                            <a:pt x="42112" y="326468"/>
                            <a:pt x="100055" y="345782"/>
                          </a:cubicBezTo>
                          <a:cubicBezTo>
                            <a:pt x="107739" y="350905"/>
                            <a:pt x="114668" y="357399"/>
                            <a:pt x="123107" y="361150"/>
                          </a:cubicBezTo>
                          <a:cubicBezTo>
                            <a:pt x="137910" y="367729"/>
                            <a:pt x="155732" y="367532"/>
                            <a:pt x="169211" y="376518"/>
                          </a:cubicBezTo>
                          <a:cubicBezTo>
                            <a:pt x="176895" y="381641"/>
                            <a:pt x="184003" y="387756"/>
                            <a:pt x="192263" y="391886"/>
                          </a:cubicBezTo>
                          <a:cubicBezTo>
                            <a:pt x="199508" y="395508"/>
                            <a:pt x="207457" y="397606"/>
                            <a:pt x="215315" y="399570"/>
                          </a:cubicBezTo>
                          <a:cubicBezTo>
                            <a:pt x="250516" y="408370"/>
                            <a:pt x="277881" y="410272"/>
                            <a:pt x="315207" y="414938"/>
                          </a:cubicBezTo>
                          <a:cubicBezTo>
                            <a:pt x="322891" y="412377"/>
                            <a:pt x="331935" y="412314"/>
                            <a:pt x="338260" y="407254"/>
                          </a:cubicBezTo>
                          <a:cubicBezTo>
                            <a:pt x="351801" y="396421"/>
                            <a:pt x="356250" y="376335"/>
                            <a:pt x="361312" y="361150"/>
                          </a:cubicBezTo>
                          <a:cubicBezTo>
                            <a:pt x="363873" y="343221"/>
                            <a:pt x="363792" y="324710"/>
                            <a:pt x="368996" y="307362"/>
                          </a:cubicBezTo>
                          <a:cubicBezTo>
                            <a:pt x="374420" y="289282"/>
                            <a:pt x="391747" y="276777"/>
                            <a:pt x="407416" y="268942"/>
                          </a:cubicBezTo>
                          <a:cubicBezTo>
                            <a:pt x="414661" y="265320"/>
                            <a:pt x="422784" y="263819"/>
                            <a:pt x="430468" y="261258"/>
                          </a:cubicBezTo>
                          <a:cubicBezTo>
                            <a:pt x="435591" y="256135"/>
                            <a:pt x="440179" y="250415"/>
                            <a:pt x="445836" y="245889"/>
                          </a:cubicBezTo>
                          <a:cubicBezTo>
                            <a:pt x="453047" y="240120"/>
                            <a:pt x="462358" y="237051"/>
                            <a:pt x="468888" y="230521"/>
                          </a:cubicBezTo>
                          <a:cubicBezTo>
                            <a:pt x="475418" y="223991"/>
                            <a:pt x="479133" y="215153"/>
                            <a:pt x="484256" y="207469"/>
                          </a:cubicBezTo>
                          <a:cubicBezTo>
                            <a:pt x="485186" y="201890"/>
                            <a:pt x="491217" y="150924"/>
                            <a:pt x="499624" y="138313"/>
                          </a:cubicBezTo>
                          <a:cubicBezTo>
                            <a:pt x="507243" y="126884"/>
                            <a:pt x="532299" y="105861"/>
                            <a:pt x="545728" y="99893"/>
                          </a:cubicBezTo>
                          <a:cubicBezTo>
                            <a:pt x="560531" y="93314"/>
                            <a:pt x="576465" y="89648"/>
                            <a:pt x="591833" y="84525"/>
                          </a:cubicBezTo>
                          <a:cubicBezTo>
                            <a:pt x="688963" y="52149"/>
                            <a:pt x="533673" y="106158"/>
                            <a:pt x="637937" y="61473"/>
                          </a:cubicBezTo>
                          <a:cubicBezTo>
                            <a:pt x="647644" y="57313"/>
                            <a:pt x="658364" y="56080"/>
                            <a:pt x="668673" y="53789"/>
                          </a:cubicBezTo>
                          <a:cubicBezTo>
                            <a:pt x="731488" y="39830"/>
                            <a:pt x="723951" y="44901"/>
                            <a:pt x="814670" y="38421"/>
                          </a:cubicBezTo>
                          <a:cubicBezTo>
                            <a:pt x="830038" y="33298"/>
                            <a:pt x="847296" y="32039"/>
                            <a:pt x="860774" y="23053"/>
                          </a:cubicBezTo>
                          <a:cubicBezTo>
                            <a:pt x="890565" y="3191"/>
                            <a:pt x="875065" y="10604"/>
                            <a:pt x="906878" y="0"/>
                          </a:cubicBezTo>
                          <a:cubicBezTo>
                            <a:pt x="917123" y="2561"/>
                            <a:pt x="933454" y="-2023"/>
                            <a:pt x="937614" y="7684"/>
                          </a:cubicBezTo>
                          <a:cubicBezTo>
                            <a:pt x="943751" y="22005"/>
                            <a:pt x="929930" y="38209"/>
                            <a:pt x="929930" y="53789"/>
                          </a:cubicBezTo>
                          <a:cubicBezTo>
                            <a:pt x="929930" y="105080"/>
                            <a:pt x="931735" y="156516"/>
                            <a:pt x="937614" y="207469"/>
                          </a:cubicBezTo>
                          <a:cubicBezTo>
                            <a:pt x="943561" y="259014"/>
                            <a:pt x="951031" y="241989"/>
                            <a:pt x="968350" y="276626"/>
                          </a:cubicBezTo>
                          <a:cubicBezTo>
                            <a:pt x="971972" y="283871"/>
                            <a:pt x="973473" y="291994"/>
                            <a:pt x="976034" y="299678"/>
                          </a:cubicBezTo>
                          <a:cubicBezTo>
                            <a:pt x="973473" y="309923"/>
                            <a:pt x="972510" y="320707"/>
                            <a:pt x="968350" y="330414"/>
                          </a:cubicBezTo>
                          <a:cubicBezTo>
                            <a:pt x="964712" y="338902"/>
                            <a:pt x="953749" y="344263"/>
                            <a:pt x="952982" y="353466"/>
                          </a:cubicBezTo>
                          <a:cubicBezTo>
                            <a:pt x="949193" y="398937"/>
                            <a:pt x="962594" y="428406"/>
                            <a:pt x="976034" y="468726"/>
                          </a:cubicBezTo>
                          <a:cubicBezTo>
                            <a:pt x="978595" y="476410"/>
                            <a:pt x="977990" y="486052"/>
                            <a:pt x="983718" y="491779"/>
                          </a:cubicBezTo>
                          <a:cubicBezTo>
                            <a:pt x="991402" y="499463"/>
                            <a:pt x="999814" y="506483"/>
                            <a:pt x="1006771" y="514831"/>
                          </a:cubicBezTo>
                          <a:cubicBezTo>
                            <a:pt x="1012683" y="521925"/>
                            <a:pt x="1014928" y="532114"/>
                            <a:pt x="1022139" y="537883"/>
                          </a:cubicBezTo>
                          <a:cubicBezTo>
                            <a:pt x="1028464" y="542943"/>
                            <a:pt x="1037946" y="541945"/>
                            <a:pt x="1045191" y="545567"/>
                          </a:cubicBezTo>
                          <a:cubicBezTo>
                            <a:pt x="1053451" y="549697"/>
                            <a:pt x="1060559" y="555812"/>
                            <a:pt x="1068243" y="560935"/>
                          </a:cubicBezTo>
                          <a:cubicBezTo>
                            <a:pt x="1073366" y="568619"/>
                            <a:pt x="1076661" y="577906"/>
                            <a:pt x="1083611" y="583987"/>
                          </a:cubicBezTo>
                          <a:cubicBezTo>
                            <a:pt x="1099142" y="597577"/>
                            <a:pt x="1128555" y="618372"/>
                            <a:pt x="1152767" y="622407"/>
                          </a:cubicBezTo>
                          <a:cubicBezTo>
                            <a:pt x="1175645" y="626220"/>
                            <a:pt x="1198871" y="627530"/>
                            <a:pt x="1221923" y="630091"/>
                          </a:cubicBezTo>
                          <a:cubicBezTo>
                            <a:pt x="1227046" y="635214"/>
                            <a:pt x="1231080" y="641732"/>
                            <a:pt x="1237292" y="645459"/>
                          </a:cubicBezTo>
                          <a:cubicBezTo>
                            <a:pt x="1244237" y="649626"/>
                            <a:pt x="1254617" y="647416"/>
                            <a:pt x="1260344" y="653143"/>
                          </a:cubicBezTo>
                          <a:cubicBezTo>
                            <a:pt x="1266071" y="658870"/>
                            <a:pt x="1265467" y="668511"/>
                            <a:pt x="1268028" y="676195"/>
                          </a:cubicBezTo>
                          <a:cubicBezTo>
                            <a:pt x="1262905" y="683879"/>
                            <a:pt x="1258429" y="692036"/>
                            <a:pt x="1252660" y="699247"/>
                          </a:cubicBezTo>
                          <a:cubicBezTo>
                            <a:pt x="1248134" y="704904"/>
                            <a:pt x="1241019" y="708404"/>
                            <a:pt x="1237292" y="714616"/>
                          </a:cubicBezTo>
                          <a:cubicBezTo>
                            <a:pt x="1233125" y="721561"/>
                            <a:pt x="1233229" y="730423"/>
                            <a:pt x="1229607" y="737668"/>
                          </a:cubicBezTo>
                          <a:cubicBezTo>
                            <a:pt x="1225477" y="745928"/>
                            <a:pt x="1217990" y="752281"/>
                            <a:pt x="1214239" y="760720"/>
                          </a:cubicBezTo>
                          <a:cubicBezTo>
                            <a:pt x="1207660" y="775523"/>
                            <a:pt x="1207857" y="793345"/>
                            <a:pt x="1198871" y="806824"/>
                          </a:cubicBezTo>
                          <a:cubicBezTo>
                            <a:pt x="1188626" y="822192"/>
                            <a:pt x="1183503" y="842683"/>
                            <a:pt x="1168135" y="852928"/>
                          </a:cubicBezTo>
                          <a:lnTo>
                            <a:pt x="1122031" y="883664"/>
                          </a:lnTo>
                          <a:cubicBezTo>
                            <a:pt x="1087660" y="935221"/>
                            <a:pt x="1128151" y="884706"/>
                            <a:pt x="1083611" y="914400"/>
                          </a:cubicBezTo>
                          <a:cubicBezTo>
                            <a:pt x="1074569" y="920428"/>
                            <a:pt x="1068907" y="930496"/>
                            <a:pt x="1060559" y="937453"/>
                          </a:cubicBezTo>
                          <a:cubicBezTo>
                            <a:pt x="1040699" y="954003"/>
                            <a:pt x="1037558" y="952804"/>
                            <a:pt x="1014455" y="960505"/>
                          </a:cubicBezTo>
                          <a:cubicBezTo>
                            <a:pt x="1011894" y="968189"/>
                            <a:pt x="1011631" y="977077"/>
                            <a:pt x="1006771" y="983557"/>
                          </a:cubicBezTo>
                          <a:cubicBezTo>
                            <a:pt x="984296" y="1013523"/>
                            <a:pt x="971959" y="1019571"/>
                            <a:pt x="945298" y="1037345"/>
                          </a:cubicBezTo>
                          <a:cubicBezTo>
                            <a:pt x="947859" y="1106501"/>
                            <a:pt x="946096" y="1175954"/>
                            <a:pt x="952982" y="1244814"/>
                          </a:cubicBezTo>
                          <a:cubicBezTo>
                            <a:pt x="953901" y="1254003"/>
                            <a:pt x="964220" y="1259606"/>
                            <a:pt x="968350" y="1267866"/>
                          </a:cubicBezTo>
                          <a:cubicBezTo>
                            <a:pt x="971972" y="1275111"/>
                            <a:pt x="973473" y="1283234"/>
                            <a:pt x="976034" y="1290918"/>
                          </a:cubicBezTo>
                          <a:cubicBezTo>
                            <a:pt x="981157" y="1283234"/>
                            <a:pt x="984191" y="1273635"/>
                            <a:pt x="991402" y="1267866"/>
                          </a:cubicBezTo>
                          <a:cubicBezTo>
                            <a:pt x="1007164" y="1255256"/>
                            <a:pt x="1021745" y="1259985"/>
                            <a:pt x="1037507" y="1267866"/>
                          </a:cubicBezTo>
                          <a:cubicBezTo>
                            <a:pt x="1045767" y="1271996"/>
                            <a:pt x="1052120" y="1279483"/>
                            <a:pt x="1060559" y="1283234"/>
                          </a:cubicBezTo>
                          <a:cubicBezTo>
                            <a:pt x="1084612" y="1293924"/>
                            <a:pt x="1111855" y="1299900"/>
                            <a:pt x="1137399" y="1306286"/>
                          </a:cubicBezTo>
                          <a:cubicBezTo>
                            <a:pt x="1179992" y="1334681"/>
                            <a:pt x="1146303" y="1305408"/>
                            <a:pt x="1168135" y="1344706"/>
                          </a:cubicBezTo>
                          <a:cubicBezTo>
                            <a:pt x="1177105" y="1360852"/>
                            <a:pt x="1188626" y="1375443"/>
                            <a:pt x="1198871" y="1390811"/>
                          </a:cubicBezTo>
                          <a:cubicBezTo>
                            <a:pt x="1203994" y="1398495"/>
                            <a:pt x="1211319" y="1405102"/>
                            <a:pt x="1214239" y="1413863"/>
                          </a:cubicBezTo>
                          <a:cubicBezTo>
                            <a:pt x="1216800" y="1421547"/>
                            <a:pt x="1219698" y="1429127"/>
                            <a:pt x="1221923" y="1436915"/>
                          </a:cubicBezTo>
                          <a:cubicBezTo>
                            <a:pt x="1229436" y="1463212"/>
                            <a:pt x="1232085" y="1493180"/>
                            <a:pt x="1252660" y="1513755"/>
                          </a:cubicBezTo>
                          <a:cubicBezTo>
                            <a:pt x="1259190" y="1520285"/>
                            <a:pt x="1267694" y="1524541"/>
                            <a:pt x="1275712" y="1529123"/>
                          </a:cubicBezTo>
                          <a:cubicBezTo>
                            <a:pt x="1294472" y="1539843"/>
                            <a:pt x="1333009" y="1557688"/>
                            <a:pt x="1352552" y="1559859"/>
                          </a:cubicBezTo>
                          <a:lnTo>
                            <a:pt x="1421708" y="1567543"/>
                          </a:lnTo>
                          <a:cubicBezTo>
                            <a:pt x="1497514" y="1586494"/>
                            <a:pt x="1418879" y="1561235"/>
                            <a:pt x="1467813" y="1590595"/>
                          </a:cubicBezTo>
                          <a:cubicBezTo>
                            <a:pt x="1474758" y="1594762"/>
                            <a:pt x="1483620" y="1594657"/>
                            <a:pt x="1490865" y="1598279"/>
                          </a:cubicBezTo>
                          <a:cubicBezTo>
                            <a:pt x="1510253" y="1607973"/>
                            <a:pt x="1514990" y="1614720"/>
                            <a:pt x="1529285" y="1629016"/>
                          </a:cubicBezTo>
                          <a:cubicBezTo>
                            <a:pt x="1526724" y="1646945"/>
                            <a:pt x="1525153" y="1665044"/>
                            <a:pt x="1521601" y="1682804"/>
                          </a:cubicBezTo>
                          <a:cubicBezTo>
                            <a:pt x="1520013" y="1690746"/>
                            <a:pt x="1515881" y="1697998"/>
                            <a:pt x="1513917" y="1705856"/>
                          </a:cubicBezTo>
                          <a:cubicBezTo>
                            <a:pt x="1510749" y="1718526"/>
                            <a:pt x="1508569" y="1731426"/>
                            <a:pt x="1506233" y="1744276"/>
                          </a:cubicBezTo>
                          <a:cubicBezTo>
                            <a:pt x="1506145" y="1744759"/>
                            <a:pt x="1498835" y="1803470"/>
                            <a:pt x="1490865" y="1813432"/>
                          </a:cubicBezTo>
                          <a:cubicBezTo>
                            <a:pt x="1480031" y="1826974"/>
                            <a:pt x="1459946" y="1831422"/>
                            <a:pt x="1444760" y="1836484"/>
                          </a:cubicBezTo>
                          <a:cubicBezTo>
                            <a:pt x="1439637" y="1841607"/>
                            <a:pt x="1435049" y="1847327"/>
                            <a:pt x="1429392" y="1851853"/>
                          </a:cubicBezTo>
                          <a:cubicBezTo>
                            <a:pt x="1422181" y="1857622"/>
                            <a:pt x="1411235" y="1859390"/>
                            <a:pt x="1406340" y="1867221"/>
                          </a:cubicBezTo>
                          <a:cubicBezTo>
                            <a:pt x="1374484" y="1918190"/>
                            <a:pt x="1412185" y="1906560"/>
                            <a:pt x="1367920" y="1928693"/>
                          </a:cubicBezTo>
                          <a:cubicBezTo>
                            <a:pt x="1360675" y="1932315"/>
                            <a:pt x="1352552" y="1933816"/>
                            <a:pt x="1344868" y="1936377"/>
                          </a:cubicBezTo>
                          <a:cubicBezTo>
                            <a:pt x="1326678" y="1930314"/>
                            <a:pt x="1301941" y="1921009"/>
                            <a:pt x="1283396" y="1921009"/>
                          </a:cubicBezTo>
                          <a:cubicBezTo>
                            <a:pt x="1260202" y="1921009"/>
                            <a:pt x="1237291" y="1926132"/>
                            <a:pt x="1214239" y="1928693"/>
                          </a:cubicBezTo>
                          <a:cubicBezTo>
                            <a:pt x="1209116" y="1936377"/>
                            <a:pt x="1206702" y="1946850"/>
                            <a:pt x="1198871" y="1951745"/>
                          </a:cubicBezTo>
                          <a:cubicBezTo>
                            <a:pt x="1165762" y="1972438"/>
                            <a:pt x="1099332" y="1971971"/>
                            <a:pt x="1068243" y="1974797"/>
                          </a:cubicBezTo>
                          <a:cubicBezTo>
                            <a:pt x="1042629" y="1979920"/>
                            <a:pt x="1016182" y="1981905"/>
                            <a:pt x="991402" y="1990165"/>
                          </a:cubicBezTo>
                          <a:lnTo>
                            <a:pt x="945298" y="2005533"/>
                          </a:lnTo>
                          <a:lnTo>
                            <a:pt x="922246" y="2013217"/>
                          </a:lnTo>
                          <a:cubicBezTo>
                            <a:pt x="868470" y="2009376"/>
                            <a:pt x="820079" y="2009296"/>
                            <a:pt x="768565" y="1997849"/>
                          </a:cubicBezTo>
                          <a:cubicBezTo>
                            <a:pt x="760658" y="1996092"/>
                            <a:pt x="753197" y="1992726"/>
                            <a:pt x="745513" y="1990165"/>
                          </a:cubicBezTo>
                          <a:cubicBezTo>
                            <a:pt x="735268" y="1974797"/>
                            <a:pt x="720618" y="1961583"/>
                            <a:pt x="714777" y="1944061"/>
                          </a:cubicBezTo>
                          <a:cubicBezTo>
                            <a:pt x="712216" y="1936377"/>
                            <a:pt x="710715" y="1928254"/>
                            <a:pt x="707093" y="1921009"/>
                          </a:cubicBezTo>
                          <a:cubicBezTo>
                            <a:pt x="702963" y="1912749"/>
                            <a:pt x="698936" y="1903726"/>
                            <a:pt x="691725" y="1897957"/>
                          </a:cubicBezTo>
                          <a:cubicBezTo>
                            <a:pt x="685400" y="1892897"/>
                            <a:pt x="676357" y="1892834"/>
                            <a:pt x="668673" y="1890273"/>
                          </a:cubicBezTo>
                          <a:cubicBezTo>
                            <a:pt x="663550" y="1882589"/>
                            <a:pt x="660255" y="1873302"/>
                            <a:pt x="653305" y="1867221"/>
                          </a:cubicBezTo>
                          <a:cubicBezTo>
                            <a:pt x="609538" y="1828924"/>
                            <a:pt x="608418" y="1836658"/>
                            <a:pt x="553413" y="1828800"/>
                          </a:cubicBezTo>
                          <a:cubicBezTo>
                            <a:pt x="539119" y="1814507"/>
                            <a:pt x="534377" y="1807757"/>
                            <a:pt x="514992" y="1798064"/>
                          </a:cubicBezTo>
                          <a:cubicBezTo>
                            <a:pt x="451366" y="1766251"/>
                            <a:pt x="534952" y="1819055"/>
                            <a:pt x="468888" y="1775012"/>
                          </a:cubicBezTo>
                          <a:cubicBezTo>
                            <a:pt x="466327" y="1751960"/>
                            <a:pt x="463914" y="1728891"/>
                            <a:pt x="461204" y="1705856"/>
                          </a:cubicBezTo>
                          <a:cubicBezTo>
                            <a:pt x="458791" y="1685347"/>
                            <a:pt x="467334" y="1659733"/>
                            <a:pt x="453520" y="1644384"/>
                          </a:cubicBezTo>
                          <a:cubicBezTo>
                            <a:pt x="439654" y="1628977"/>
                            <a:pt x="312553" y="1621789"/>
                            <a:pt x="307523" y="1621332"/>
                          </a:cubicBezTo>
                          <a:cubicBezTo>
                            <a:pt x="284420" y="1613630"/>
                            <a:pt x="281279" y="1614829"/>
                            <a:pt x="261419" y="1598279"/>
                          </a:cubicBezTo>
                          <a:cubicBezTo>
                            <a:pt x="253071" y="1591322"/>
                            <a:pt x="246715" y="1582184"/>
                            <a:pt x="238367" y="1575227"/>
                          </a:cubicBezTo>
                          <a:cubicBezTo>
                            <a:pt x="231272" y="1569315"/>
                            <a:pt x="222327" y="1565869"/>
                            <a:pt x="215315" y="1559859"/>
                          </a:cubicBezTo>
                          <a:cubicBezTo>
                            <a:pt x="150099" y="1503960"/>
                            <a:pt x="214449" y="1549036"/>
                            <a:pt x="161527" y="1513755"/>
                          </a:cubicBezTo>
                          <a:cubicBezTo>
                            <a:pt x="156404" y="1506071"/>
                            <a:pt x="148813" y="1499549"/>
                            <a:pt x="146159" y="1490703"/>
                          </a:cubicBezTo>
                          <a:cubicBezTo>
                            <a:pt x="131909" y="1443203"/>
                            <a:pt x="140485" y="1382418"/>
                            <a:pt x="146159" y="1337022"/>
                          </a:cubicBezTo>
                          <a:cubicBezTo>
                            <a:pt x="147164" y="1328985"/>
                            <a:pt x="151618" y="1321758"/>
                            <a:pt x="153843" y="1313970"/>
                          </a:cubicBezTo>
                          <a:cubicBezTo>
                            <a:pt x="156744" y="1303816"/>
                            <a:pt x="158966" y="1293479"/>
                            <a:pt x="161527" y="1283234"/>
                          </a:cubicBezTo>
                          <a:cubicBezTo>
                            <a:pt x="156407" y="1211552"/>
                            <a:pt x="172956" y="1193983"/>
                            <a:pt x="138475" y="1152605"/>
                          </a:cubicBezTo>
                          <a:cubicBezTo>
                            <a:pt x="131518" y="1144257"/>
                            <a:pt x="123107" y="1137237"/>
                            <a:pt x="115423" y="1129553"/>
                          </a:cubicBezTo>
                          <a:cubicBezTo>
                            <a:pt x="88745" y="1049520"/>
                            <a:pt x="116158" y="1138747"/>
                            <a:pt x="100055" y="937453"/>
                          </a:cubicBezTo>
                          <a:cubicBezTo>
                            <a:pt x="99409" y="929379"/>
                            <a:pt x="94932" y="922084"/>
                            <a:pt x="92371" y="914400"/>
                          </a:cubicBezTo>
                          <a:cubicBezTo>
                            <a:pt x="94932" y="840121"/>
                            <a:pt x="95559" y="765750"/>
                            <a:pt x="100055" y="691563"/>
                          </a:cubicBezTo>
                          <a:cubicBezTo>
                            <a:pt x="100694" y="681022"/>
                            <a:pt x="107739" y="671388"/>
                            <a:pt x="107739" y="660827"/>
                          </a:cubicBezTo>
                          <a:cubicBezTo>
                            <a:pt x="107739" y="596742"/>
                            <a:pt x="106228" y="532513"/>
                            <a:pt x="100055" y="468726"/>
                          </a:cubicBezTo>
                          <a:cubicBezTo>
                            <a:pt x="98495" y="452602"/>
                            <a:pt x="89809" y="437990"/>
                            <a:pt x="84686" y="422622"/>
                          </a:cubicBezTo>
                          <a:cubicBezTo>
                            <a:pt x="67374" y="370689"/>
                            <a:pt x="89522" y="433503"/>
                            <a:pt x="53950" y="353466"/>
                          </a:cubicBezTo>
                          <a:cubicBezTo>
                            <a:pt x="50660" y="346064"/>
                            <a:pt x="51451" y="336636"/>
                            <a:pt x="46266" y="330414"/>
                          </a:cubicBezTo>
                          <a:cubicBezTo>
                            <a:pt x="25775" y="305825"/>
                            <a:pt x="-2399" y="302239"/>
                            <a:pt x="162" y="299678"/>
                          </a:cubicBez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4634711" y="2604887"/>
                      <a:ext cx="2214323" cy="1571856"/>
                    </a:xfrm>
                    <a:custGeom>
                      <a:avLst/>
                      <a:gdLst>
                        <a:gd name="connsiteX0" fmla="*/ 465862 w 2156816"/>
                        <a:gd name="connsiteY0" fmla="*/ 1075764 h 1529451"/>
                        <a:gd name="connsiteX1" fmla="*/ 412074 w 2156816"/>
                        <a:gd name="connsiteY1" fmla="*/ 1021976 h 1529451"/>
                        <a:gd name="connsiteX2" fmla="*/ 389022 w 2156816"/>
                        <a:gd name="connsiteY2" fmla="*/ 1014292 h 1529451"/>
                        <a:gd name="connsiteX3" fmla="*/ 350602 w 2156816"/>
                        <a:gd name="connsiteY3" fmla="*/ 1029660 h 1529451"/>
                        <a:gd name="connsiteX4" fmla="*/ 335234 w 2156816"/>
                        <a:gd name="connsiteY4" fmla="*/ 983556 h 1529451"/>
                        <a:gd name="connsiteX5" fmla="*/ 319866 w 2156816"/>
                        <a:gd name="connsiteY5" fmla="*/ 937452 h 1529451"/>
                        <a:gd name="connsiteX6" fmla="*/ 312182 w 2156816"/>
                        <a:gd name="connsiteY6" fmla="*/ 914400 h 1529451"/>
                        <a:gd name="connsiteX7" fmla="*/ 289130 w 2156816"/>
                        <a:gd name="connsiteY7" fmla="*/ 899032 h 1529451"/>
                        <a:gd name="connsiteX8" fmla="*/ 266077 w 2156816"/>
                        <a:gd name="connsiteY8" fmla="*/ 906716 h 1529451"/>
                        <a:gd name="connsiteX9" fmla="*/ 158501 w 2156816"/>
                        <a:gd name="connsiteY9" fmla="*/ 929768 h 1529451"/>
                        <a:gd name="connsiteX10" fmla="*/ 135449 w 2156816"/>
                        <a:gd name="connsiteY10" fmla="*/ 945136 h 1529451"/>
                        <a:gd name="connsiteX11" fmla="*/ 89345 w 2156816"/>
                        <a:gd name="connsiteY11" fmla="*/ 960504 h 1529451"/>
                        <a:gd name="connsiteX12" fmla="*/ 43240 w 2156816"/>
                        <a:gd name="connsiteY12" fmla="*/ 952820 h 1529451"/>
                        <a:gd name="connsiteX13" fmla="*/ 35556 w 2156816"/>
                        <a:gd name="connsiteY13" fmla="*/ 929768 h 1529451"/>
                        <a:gd name="connsiteX14" fmla="*/ 12504 w 2156816"/>
                        <a:gd name="connsiteY14" fmla="*/ 914400 h 1529451"/>
                        <a:gd name="connsiteX15" fmla="*/ 12504 w 2156816"/>
                        <a:gd name="connsiteY15" fmla="*/ 806823 h 1529451"/>
                        <a:gd name="connsiteX16" fmla="*/ 35556 w 2156816"/>
                        <a:gd name="connsiteY16" fmla="*/ 799139 h 1529451"/>
                        <a:gd name="connsiteX17" fmla="*/ 50924 w 2156816"/>
                        <a:gd name="connsiteY17" fmla="*/ 776087 h 1529451"/>
                        <a:gd name="connsiteX18" fmla="*/ 81661 w 2156816"/>
                        <a:gd name="connsiteY18" fmla="*/ 737667 h 1529451"/>
                        <a:gd name="connsiteX19" fmla="*/ 89345 w 2156816"/>
                        <a:gd name="connsiteY19" fmla="*/ 714615 h 1529451"/>
                        <a:gd name="connsiteX20" fmla="*/ 97029 w 2156816"/>
                        <a:gd name="connsiteY20" fmla="*/ 591670 h 1529451"/>
                        <a:gd name="connsiteX21" fmla="*/ 104713 w 2156816"/>
                        <a:gd name="connsiteY21" fmla="*/ 553250 h 1529451"/>
                        <a:gd name="connsiteX22" fmla="*/ 120081 w 2156816"/>
                        <a:gd name="connsiteY22" fmla="*/ 507146 h 1529451"/>
                        <a:gd name="connsiteX23" fmla="*/ 127765 w 2156816"/>
                        <a:gd name="connsiteY23" fmla="*/ 384201 h 1529451"/>
                        <a:gd name="connsiteX24" fmla="*/ 219973 w 2156816"/>
                        <a:gd name="connsiteY24" fmla="*/ 338097 h 1529451"/>
                        <a:gd name="connsiteX25" fmla="*/ 243025 w 2156816"/>
                        <a:gd name="connsiteY25" fmla="*/ 330413 h 1529451"/>
                        <a:gd name="connsiteX26" fmla="*/ 266077 w 2156816"/>
                        <a:gd name="connsiteY26" fmla="*/ 322729 h 1529451"/>
                        <a:gd name="connsiteX27" fmla="*/ 327550 w 2156816"/>
                        <a:gd name="connsiteY27" fmla="*/ 330413 h 1529451"/>
                        <a:gd name="connsiteX28" fmla="*/ 373654 w 2156816"/>
                        <a:gd name="connsiteY28" fmla="*/ 361149 h 1529451"/>
                        <a:gd name="connsiteX29" fmla="*/ 419758 w 2156816"/>
                        <a:gd name="connsiteY29" fmla="*/ 376517 h 1529451"/>
                        <a:gd name="connsiteX30" fmla="*/ 488914 w 2156816"/>
                        <a:gd name="connsiteY30" fmla="*/ 414937 h 1529451"/>
                        <a:gd name="connsiteX31" fmla="*/ 550387 w 2156816"/>
                        <a:gd name="connsiteY31" fmla="*/ 422621 h 1529451"/>
                        <a:gd name="connsiteX32" fmla="*/ 535019 w 2156816"/>
                        <a:gd name="connsiteY32" fmla="*/ 345781 h 1529451"/>
                        <a:gd name="connsiteX33" fmla="*/ 519651 w 2156816"/>
                        <a:gd name="connsiteY33" fmla="*/ 253573 h 1529451"/>
                        <a:gd name="connsiteX34" fmla="*/ 504282 w 2156816"/>
                        <a:gd name="connsiteY34" fmla="*/ 238205 h 1529451"/>
                        <a:gd name="connsiteX35" fmla="*/ 511966 w 2156816"/>
                        <a:gd name="connsiteY35" fmla="*/ 161364 h 1529451"/>
                        <a:gd name="connsiteX36" fmla="*/ 535019 w 2156816"/>
                        <a:gd name="connsiteY36" fmla="*/ 153680 h 1529451"/>
                        <a:gd name="connsiteX37" fmla="*/ 673331 w 2156816"/>
                        <a:gd name="connsiteY37" fmla="*/ 161364 h 1529451"/>
                        <a:gd name="connsiteX38" fmla="*/ 719435 w 2156816"/>
                        <a:gd name="connsiteY38" fmla="*/ 176732 h 1529451"/>
                        <a:gd name="connsiteX39" fmla="*/ 773224 w 2156816"/>
                        <a:gd name="connsiteY39" fmla="*/ 192100 h 1529451"/>
                        <a:gd name="connsiteX40" fmla="*/ 788592 w 2156816"/>
                        <a:gd name="connsiteY40" fmla="*/ 130628 h 1529451"/>
                        <a:gd name="connsiteX41" fmla="*/ 803960 w 2156816"/>
                        <a:gd name="connsiteY41" fmla="*/ 84524 h 1529451"/>
                        <a:gd name="connsiteX42" fmla="*/ 811644 w 2156816"/>
                        <a:gd name="connsiteY42" fmla="*/ 61472 h 1529451"/>
                        <a:gd name="connsiteX43" fmla="*/ 903852 w 2156816"/>
                        <a:gd name="connsiteY43" fmla="*/ 15368 h 1529451"/>
                        <a:gd name="connsiteX44" fmla="*/ 926904 w 2156816"/>
                        <a:gd name="connsiteY44" fmla="*/ 7684 h 1529451"/>
                        <a:gd name="connsiteX45" fmla="*/ 949956 w 2156816"/>
                        <a:gd name="connsiteY45" fmla="*/ 0 h 1529451"/>
                        <a:gd name="connsiteX46" fmla="*/ 965324 w 2156816"/>
                        <a:gd name="connsiteY46" fmla="*/ 23052 h 1529451"/>
                        <a:gd name="connsiteX47" fmla="*/ 988377 w 2156816"/>
                        <a:gd name="connsiteY47" fmla="*/ 69156 h 1529451"/>
                        <a:gd name="connsiteX48" fmla="*/ 1011429 w 2156816"/>
                        <a:gd name="connsiteY48" fmla="*/ 76840 h 1529451"/>
                        <a:gd name="connsiteX49" fmla="*/ 1049849 w 2156816"/>
                        <a:gd name="connsiteY49" fmla="*/ 46104 h 1529451"/>
                        <a:gd name="connsiteX50" fmla="*/ 1095953 w 2156816"/>
                        <a:gd name="connsiteY50" fmla="*/ 23052 h 1529451"/>
                        <a:gd name="connsiteX51" fmla="*/ 1195845 w 2156816"/>
                        <a:gd name="connsiteY51" fmla="*/ 46104 h 1529451"/>
                        <a:gd name="connsiteX52" fmla="*/ 1203530 w 2156816"/>
                        <a:gd name="connsiteY52" fmla="*/ 69156 h 1529451"/>
                        <a:gd name="connsiteX53" fmla="*/ 1211214 w 2156816"/>
                        <a:gd name="connsiteY53" fmla="*/ 176732 h 1529451"/>
                        <a:gd name="connsiteX54" fmla="*/ 1218898 w 2156816"/>
                        <a:gd name="connsiteY54" fmla="*/ 199785 h 1529451"/>
                        <a:gd name="connsiteX55" fmla="*/ 1226582 w 2156816"/>
                        <a:gd name="connsiteY55" fmla="*/ 230521 h 1529451"/>
                        <a:gd name="connsiteX56" fmla="*/ 1265002 w 2156816"/>
                        <a:gd name="connsiteY56" fmla="*/ 322729 h 1529451"/>
                        <a:gd name="connsiteX57" fmla="*/ 1288054 w 2156816"/>
                        <a:gd name="connsiteY57" fmla="*/ 330413 h 1529451"/>
                        <a:gd name="connsiteX58" fmla="*/ 1326474 w 2156816"/>
                        <a:gd name="connsiteY58" fmla="*/ 368833 h 1529451"/>
                        <a:gd name="connsiteX59" fmla="*/ 1341842 w 2156816"/>
                        <a:gd name="connsiteY59" fmla="*/ 391885 h 1529451"/>
                        <a:gd name="connsiteX60" fmla="*/ 1387946 w 2156816"/>
                        <a:gd name="connsiteY60" fmla="*/ 399569 h 1529451"/>
                        <a:gd name="connsiteX61" fmla="*/ 1410998 w 2156816"/>
                        <a:gd name="connsiteY61" fmla="*/ 414937 h 1529451"/>
                        <a:gd name="connsiteX62" fmla="*/ 1426366 w 2156816"/>
                        <a:gd name="connsiteY62" fmla="*/ 430306 h 1529451"/>
                        <a:gd name="connsiteX63" fmla="*/ 1449419 w 2156816"/>
                        <a:gd name="connsiteY63" fmla="*/ 437990 h 1529451"/>
                        <a:gd name="connsiteX64" fmla="*/ 1533943 w 2156816"/>
                        <a:gd name="connsiteY64" fmla="*/ 453358 h 1529451"/>
                        <a:gd name="connsiteX65" fmla="*/ 1549311 w 2156816"/>
                        <a:gd name="connsiteY65" fmla="*/ 499462 h 1529451"/>
                        <a:gd name="connsiteX66" fmla="*/ 1572363 w 2156816"/>
                        <a:gd name="connsiteY66" fmla="*/ 545566 h 1529451"/>
                        <a:gd name="connsiteX67" fmla="*/ 1595415 w 2156816"/>
                        <a:gd name="connsiteY67" fmla="*/ 568618 h 1529451"/>
                        <a:gd name="connsiteX68" fmla="*/ 1618467 w 2156816"/>
                        <a:gd name="connsiteY68" fmla="*/ 583986 h 1529451"/>
                        <a:gd name="connsiteX69" fmla="*/ 1633835 w 2156816"/>
                        <a:gd name="connsiteY69" fmla="*/ 607038 h 1529451"/>
                        <a:gd name="connsiteX70" fmla="*/ 1679940 w 2156816"/>
                        <a:gd name="connsiteY70" fmla="*/ 630090 h 1529451"/>
                        <a:gd name="connsiteX71" fmla="*/ 1702992 w 2156816"/>
                        <a:gd name="connsiteY71" fmla="*/ 645458 h 1529451"/>
                        <a:gd name="connsiteX72" fmla="*/ 1726044 w 2156816"/>
                        <a:gd name="connsiteY72" fmla="*/ 653142 h 1529451"/>
                        <a:gd name="connsiteX73" fmla="*/ 1741412 w 2156816"/>
                        <a:gd name="connsiteY73" fmla="*/ 668511 h 1529451"/>
                        <a:gd name="connsiteX74" fmla="*/ 1764464 w 2156816"/>
                        <a:gd name="connsiteY74" fmla="*/ 683879 h 1529451"/>
                        <a:gd name="connsiteX75" fmla="*/ 1802884 w 2156816"/>
                        <a:gd name="connsiteY75" fmla="*/ 729983 h 1529451"/>
                        <a:gd name="connsiteX76" fmla="*/ 1841304 w 2156816"/>
                        <a:gd name="connsiteY76" fmla="*/ 776087 h 1529451"/>
                        <a:gd name="connsiteX77" fmla="*/ 1895093 w 2156816"/>
                        <a:gd name="connsiteY77" fmla="*/ 791455 h 1529451"/>
                        <a:gd name="connsiteX78" fmla="*/ 1941197 w 2156816"/>
                        <a:gd name="connsiteY78" fmla="*/ 806823 h 1529451"/>
                        <a:gd name="connsiteX79" fmla="*/ 1994985 w 2156816"/>
                        <a:gd name="connsiteY79" fmla="*/ 822191 h 1529451"/>
                        <a:gd name="connsiteX80" fmla="*/ 2048773 w 2156816"/>
                        <a:gd name="connsiteY80" fmla="*/ 814507 h 1529451"/>
                        <a:gd name="connsiteX81" fmla="*/ 2087193 w 2156816"/>
                        <a:gd name="connsiteY81" fmla="*/ 806823 h 1529451"/>
                        <a:gd name="connsiteX82" fmla="*/ 2110245 w 2156816"/>
                        <a:gd name="connsiteY82" fmla="*/ 814507 h 1529451"/>
                        <a:gd name="connsiteX83" fmla="*/ 2125614 w 2156816"/>
                        <a:gd name="connsiteY83" fmla="*/ 829875 h 1529451"/>
                        <a:gd name="connsiteX84" fmla="*/ 2125614 w 2156816"/>
                        <a:gd name="connsiteY84" fmla="*/ 960504 h 1529451"/>
                        <a:gd name="connsiteX85" fmla="*/ 2148666 w 2156816"/>
                        <a:gd name="connsiteY85" fmla="*/ 1175657 h 1529451"/>
                        <a:gd name="connsiteX86" fmla="*/ 2133298 w 2156816"/>
                        <a:gd name="connsiteY86" fmla="*/ 1198709 h 1529451"/>
                        <a:gd name="connsiteX87" fmla="*/ 2125614 w 2156816"/>
                        <a:gd name="connsiteY87" fmla="*/ 1175657 h 1529451"/>
                        <a:gd name="connsiteX88" fmla="*/ 2117930 w 2156816"/>
                        <a:gd name="connsiteY88" fmla="*/ 1144921 h 1529451"/>
                        <a:gd name="connsiteX89" fmla="*/ 2071825 w 2156816"/>
                        <a:gd name="connsiteY89" fmla="*/ 1129553 h 1529451"/>
                        <a:gd name="connsiteX90" fmla="*/ 2018037 w 2156816"/>
                        <a:gd name="connsiteY90" fmla="*/ 1144921 h 1529451"/>
                        <a:gd name="connsiteX91" fmla="*/ 1994985 w 2156816"/>
                        <a:gd name="connsiteY91" fmla="*/ 1160289 h 1529451"/>
                        <a:gd name="connsiteX92" fmla="*/ 1948881 w 2156816"/>
                        <a:gd name="connsiteY92" fmla="*/ 1152605 h 1529451"/>
                        <a:gd name="connsiteX93" fmla="*/ 1918145 w 2156816"/>
                        <a:gd name="connsiteY93" fmla="*/ 1098816 h 1529451"/>
                        <a:gd name="connsiteX94" fmla="*/ 1887409 w 2156816"/>
                        <a:gd name="connsiteY94" fmla="*/ 1091132 h 1529451"/>
                        <a:gd name="connsiteX95" fmla="*/ 1718360 w 2156816"/>
                        <a:gd name="connsiteY95" fmla="*/ 1083448 h 1529451"/>
                        <a:gd name="connsiteX96" fmla="*/ 1687624 w 2156816"/>
                        <a:gd name="connsiteY96" fmla="*/ 1052712 h 1529451"/>
                        <a:gd name="connsiteX97" fmla="*/ 1641519 w 2156816"/>
                        <a:gd name="connsiteY97" fmla="*/ 1006608 h 1529451"/>
                        <a:gd name="connsiteX98" fmla="*/ 1603099 w 2156816"/>
                        <a:gd name="connsiteY98" fmla="*/ 1014292 h 1529451"/>
                        <a:gd name="connsiteX99" fmla="*/ 1572363 w 2156816"/>
                        <a:gd name="connsiteY99" fmla="*/ 1075764 h 1529451"/>
                        <a:gd name="connsiteX100" fmla="*/ 1533943 w 2156816"/>
                        <a:gd name="connsiteY100" fmla="*/ 1121869 h 1529451"/>
                        <a:gd name="connsiteX101" fmla="*/ 1403314 w 2156816"/>
                        <a:gd name="connsiteY101" fmla="*/ 1160289 h 1529451"/>
                        <a:gd name="connsiteX102" fmla="*/ 1349526 w 2156816"/>
                        <a:gd name="connsiteY102" fmla="*/ 1183341 h 1529451"/>
                        <a:gd name="connsiteX103" fmla="*/ 1341842 w 2156816"/>
                        <a:gd name="connsiteY103" fmla="*/ 1206393 h 1529451"/>
                        <a:gd name="connsiteX104" fmla="*/ 1349526 w 2156816"/>
                        <a:gd name="connsiteY104" fmla="*/ 1229445 h 1529451"/>
                        <a:gd name="connsiteX105" fmla="*/ 1364894 w 2156816"/>
                        <a:gd name="connsiteY105" fmla="*/ 1252497 h 1529451"/>
                        <a:gd name="connsiteX106" fmla="*/ 1372578 w 2156816"/>
                        <a:gd name="connsiteY106" fmla="*/ 1290917 h 1529451"/>
                        <a:gd name="connsiteX107" fmla="*/ 1380262 w 2156816"/>
                        <a:gd name="connsiteY107" fmla="*/ 1383126 h 1529451"/>
                        <a:gd name="connsiteX108" fmla="*/ 1403314 w 2156816"/>
                        <a:gd name="connsiteY108" fmla="*/ 1429230 h 1529451"/>
                        <a:gd name="connsiteX109" fmla="*/ 1410998 w 2156816"/>
                        <a:gd name="connsiteY109" fmla="*/ 1452282 h 1529451"/>
                        <a:gd name="connsiteX110" fmla="*/ 1364894 w 2156816"/>
                        <a:gd name="connsiteY110" fmla="*/ 1529122 h 1529451"/>
                        <a:gd name="connsiteX111" fmla="*/ 1357210 w 2156816"/>
                        <a:gd name="connsiteY111" fmla="*/ 1506070 h 1529451"/>
                        <a:gd name="connsiteX112" fmla="*/ 1364894 w 2156816"/>
                        <a:gd name="connsiteY112" fmla="*/ 1452282 h 1529451"/>
                        <a:gd name="connsiteX113" fmla="*/ 1387946 w 2156816"/>
                        <a:gd name="connsiteY113" fmla="*/ 1444598 h 1529451"/>
                        <a:gd name="connsiteX114" fmla="*/ 1403314 w 2156816"/>
                        <a:gd name="connsiteY114" fmla="*/ 1421546 h 1529451"/>
                        <a:gd name="connsiteX115" fmla="*/ 1387946 w 2156816"/>
                        <a:gd name="connsiteY115" fmla="*/ 1321653 h 1529451"/>
                        <a:gd name="connsiteX116" fmla="*/ 1380262 w 2156816"/>
                        <a:gd name="connsiteY116" fmla="*/ 1298601 h 1529451"/>
                        <a:gd name="connsiteX117" fmla="*/ 1311106 w 2156816"/>
                        <a:gd name="connsiteY117" fmla="*/ 1267865 h 1529451"/>
                        <a:gd name="connsiteX118" fmla="*/ 1288054 w 2156816"/>
                        <a:gd name="connsiteY118" fmla="*/ 1252497 h 1529451"/>
                        <a:gd name="connsiteX119" fmla="*/ 1249634 w 2156816"/>
                        <a:gd name="connsiteY119" fmla="*/ 1175657 h 1529451"/>
                        <a:gd name="connsiteX120" fmla="*/ 1195845 w 2156816"/>
                        <a:gd name="connsiteY120" fmla="*/ 1114185 h 1529451"/>
                        <a:gd name="connsiteX121" fmla="*/ 1157425 w 2156816"/>
                        <a:gd name="connsiteY121" fmla="*/ 1083448 h 1529451"/>
                        <a:gd name="connsiteX122" fmla="*/ 1134373 w 2156816"/>
                        <a:gd name="connsiteY122" fmla="*/ 1075764 h 1529451"/>
                        <a:gd name="connsiteX123" fmla="*/ 957640 w 2156816"/>
                        <a:gd name="connsiteY123" fmla="*/ 1068080 h 1529451"/>
                        <a:gd name="connsiteX124" fmla="*/ 926904 w 2156816"/>
                        <a:gd name="connsiteY124" fmla="*/ 1060396 h 1529451"/>
                        <a:gd name="connsiteX125" fmla="*/ 880800 w 2156816"/>
                        <a:gd name="connsiteY125" fmla="*/ 1045028 h 1529451"/>
                        <a:gd name="connsiteX126" fmla="*/ 842380 w 2156816"/>
                        <a:gd name="connsiteY126" fmla="*/ 998924 h 1529451"/>
                        <a:gd name="connsiteX127" fmla="*/ 827012 w 2156816"/>
                        <a:gd name="connsiteY127" fmla="*/ 975872 h 1529451"/>
                        <a:gd name="connsiteX128" fmla="*/ 765540 w 2156816"/>
                        <a:gd name="connsiteY128" fmla="*/ 929768 h 1529451"/>
                        <a:gd name="connsiteX129" fmla="*/ 734803 w 2156816"/>
                        <a:gd name="connsiteY129" fmla="*/ 922084 h 1529451"/>
                        <a:gd name="connsiteX130" fmla="*/ 542703 w 2156816"/>
                        <a:gd name="connsiteY130" fmla="*/ 929768 h 1529451"/>
                        <a:gd name="connsiteX131" fmla="*/ 504282 w 2156816"/>
                        <a:gd name="connsiteY131" fmla="*/ 998924 h 1529451"/>
                        <a:gd name="connsiteX132" fmla="*/ 465862 w 2156816"/>
                        <a:gd name="connsiteY132" fmla="*/ 1045028 h 1529451"/>
                        <a:gd name="connsiteX133" fmla="*/ 465862 w 2156816"/>
                        <a:gd name="connsiteY133" fmla="*/ 1075764 h 1529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</a:cxnLst>
                      <a:rect l="l" t="t" r="r" b="b"/>
                      <a:pathLst>
                        <a:path w="2156816" h="1529451">
                          <a:moveTo>
                            <a:pt x="465862" y="1075764"/>
                          </a:moveTo>
                          <a:cubicBezTo>
                            <a:pt x="456897" y="1071922"/>
                            <a:pt x="440617" y="1036247"/>
                            <a:pt x="412074" y="1021976"/>
                          </a:cubicBezTo>
                          <a:cubicBezTo>
                            <a:pt x="404829" y="1018354"/>
                            <a:pt x="396706" y="1016853"/>
                            <a:pt x="389022" y="1014292"/>
                          </a:cubicBezTo>
                          <a:cubicBezTo>
                            <a:pt x="382503" y="1024071"/>
                            <a:pt x="370714" y="1057816"/>
                            <a:pt x="350602" y="1029660"/>
                          </a:cubicBezTo>
                          <a:cubicBezTo>
                            <a:pt x="341186" y="1016478"/>
                            <a:pt x="340357" y="998924"/>
                            <a:pt x="335234" y="983556"/>
                          </a:cubicBezTo>
                          <a:lnTo>
                            <a:pt x="319866" y="937452"/>
                          </a:lnTo>
                          <a:cubicBezTo>
                            <a:pt x="317305" y="929768"/>
                            <a:pt x="318921" y="918893"/>
                            <a:pt x="312182" y="914400"/>
                          </a:cubicBezTo>
                          <a:lnTo>
                            <a:pt x="289130" y="899032"/>
                          </a:lnTo>
                          <a:cubicBezTo>
                            <a:pt x="281446" y="901593"/>
                            <a:pt x="274046" y="905267"/>
                            <a:pt x="266077" y="906716"/>
                          </a:cubicBezTo>
                          <a:cubicBezTo>
                            <a:pt x="237018" y="911999"/>
                            <a:pt x="186159" y="911329"/>
                            <a:pt x="158501" y="929768"/>
                          </a:cubicBezTo>
                          <a:cubicBezTo>
                            <a:pt x="150817" y="934891"/>
                            <a:pt x="143888" y="941385"/>
                            <a:pt x="135449" y="945136"/>
                          </a:cubicBezTo>
                          <a:cubicBezTo>
                            <a:pt x="120646" y="951715"/>
                            <a:pt x="89345" y="960504"/>
                            <a:pt x="89345" y="960504"/>
                          </a:cubicBezTo>
                          <a:cubicBezTo>
                            <a:pt x="73977" y="957943"/>
                            <a:pt x="56768" y="960550"/>
                            <a:pt x="43240" y="952820"/>
                          </a:cubicBezTo>
                          <a:cubicBezTo>
                            <a:pt x="36208" y="948802"/>
                            <a:pt x="40616" y="936093"/>
                            <a:pt x="35556" y="929768"/>
                          </a:cubicBezTo>
                          <a:cubicBezTo>
                            <a:pt x="29787" y="922557"/>
                            <a:pt x="20188" y="919523"/>
                            <a:pt x="12504" y="914400"/>
                          </a:cubicBezTo>
                          <a:cubicBezTo>
                            <a:pt x="-913" y="874148"/>
                            <a:pt x="-7136" y="865745"/>
                            <a:pt x="12504" y="806823"/>
                          </a:cubicBezTo>
                          <a:cubicBezTo>
                            <a:pt x="15065" y="799139"/>
                            <a:pt x="27872" y="801700"/>
                            <a:pt x="35556" y="799139"/>
                          </a:cubicBezTo>
                          <a:cubicBezTo>
                            <a:pt x="40679" y="791455"/>
                            <a:pt x="45155" y="783298"/>
                            <a:pt x="50924" y="776087"/>
                          </a:cubicBezTo>
                          <a:cubicBezTo>
                            <a:pt x="69985" y="752262"/>
                            <a:pt x="65893" y="769204"/>
                            <a:pt x="81661" y="737667"/>
                          </a:cubicBezTo>
                          <a:cubicBezTo>
                            <a:pt x="85283" y="730422"/>
                            <a:pt x="86784" y="722299"/>
                            <a:pt x="89345" y="714615"/>
                          </a:cubicBezTo>
                          <a:cubicBezTo>
                            <a:pt x="91906" y="673633"/>
                            <a:pt x="93136" y="632547"/>
                            <a:pt x="97029" y="591670"/>
                          </a:cubicBezTo>
                          <a:cubicBezTo>
                            <a:pt x="98267" y="578669"/>
                            <a:pt x="101277" y="565850"/>
                            <a:pt x="104713" y="553250"/>
                          </a:cubicBezTo>
                          <a:cubicBezTo>
                            <a:pt x="108975" y="537622"/>
                            <a:pt x="120081" y="507146"/>
                            <a:pt x="120081" y="507146"/>
                          </a:cubicBezTo>
                          <a:cubicBezTo>
                            <a:pt x="122642" y="466164"/>
                            <a:pt x="114200" y="422957"/>
                            <a:pt x="127765" y="384201"/>
                          </a:cubicBezTo>
                          <a:cubicBezTo>
                            <a:pt x="135634" y="361717"/>
                            <a:pt x="201702" y="344187"/>
                            <a:pt x="219973" y="338097"/>
                          </a:cubicBezTo>
                          <a:lnTo>
                            <a:pt x="243025" y="330413"/>
                          </a:lnTo>
                          <a:lnTo>
                            <a:pt x="266077" y="322729"/>
                          </a:lnTo>
                          <a:cubicBezTo>
                            <a:pt x="286568" y="325290"/>
                            <a:pt x="308103" y="323468"/>
                            <a:pt x="327550" y="330413"/>
                          </a:cubicBezTo>
                          <a:cubicBezTo>
                            <a:pt x="344944" y="336625"/>
                            <a:pt x="356132" y="355308"/>
                            <a:pt x="373654" y="361149"/>
                          </a:cubicBezTo>
                          <a:cubicBezTo>
                            <a:pt x="389022" y="366272"/>
                            <a:pt x="406279" y="367531"/>
                            <a:pt x="419758" y="376517"/>
                          </a:cubicBezTo>
                          <a:cubicBezTo>
                            <a:pt x="472601" y="411746"/>
                            <a:pt x="448340" y="401412"/>
                            <a:pt x="488914" y="414937"/>
                          </a:cubicBezTo>
                          <a:cubicBezTo>
                            <a:pt x="501649" y="427672"/>
                            <a:pt x="526491" y="460854"/>
                            <a:pt x="550387" y="422621"/>
                          </a:cubicBezTo>
                          <a:cubicBezTo>
                            <a:pt x="558065" y="410337"/>
                            <a:pt x="541048" y="363868"/>
                            <a:pt x="535019" y="345781"/>
                          </a:cubicBezTo>
                          <a:cubicBezTo>
                            <a:pt x="534260" y="338952"/>
                            <a:pt x="531939" y="274052"/>
                            <a:pt x="519651" y="253573"/>
                          </a:cubicBezTo>
                          <a:cubicBezTo>
                            <a:pt x="515923" y="247361"/>
                            <a:pt x="509405" y="243328"/>
                            <a:pt x="504282" y="238205"/>
                          </a:cubicBezTo>
                          <a:cubicBezTo>
                            <a:pt x="506843" y="212591"/>
                            <a:pt x="503169" y="185556"/>
                            <a:pt x="511966" y="161364"/>
                          </a:cubicBezTo>
                          <a:cubicBezTo>
                            <a:pt x="514734" y="153752"/>
                            <a:pt x="526919" y="153680"/>
                            <a:pt x="535019" y="153680"/>
                          </a:cubicBezTo>
                          <a:cubicBezTo>
                            <a:pt x="581194" y="153680"/>
                            <a:pt x="627227" y="158803"/>
                            <a:pt x="673331" y="161364"/>
                          </a:cubicBezTo>
                          <a:cubicBezTo>
                            <a:pt x="688699" y="166487"/>
                            <a:pt x="703719" y="172803"/>
                            <a:pt x="719435" y="176732"/>
                          </a:cubicBezTo>
                          <a:cubicBezTo>
                            <a:pt x="758030" y="186380"/>
                            <a:pt x="740153" y="181076"/>
                            <a:pt x="773224" y="192100"/>
                          </a:cubicBezTo>
                          <a:cubicBezTo>
                            <a:pt x="796539" y="122155"/>
                            <a:pt x="760775" y="232625"/>
                            <a:pt x="788592" y="130628"/>
                          </a:cubicBezTo>
                          <a:cubicBezTo>
                            <a:pt x="792854" y="115000"/>
                            <a:pt x="798837" y="99892"/>
                            <a:pt x="803960" y="84524"/>
                          </a:cubicBezTo>
                          <a:cubicBezTo>
                            <a:pt x="806521" y="76840"/>
                            <a:pt x="804905" y="65965"/>
                            <a:pt x="811644" y="61472"/>
                          </a:cubicBezTo>
                          <a:cubicBezTo>
                            <a:pt x="871227" y="21750"/>
                            <a:pt x="840226" y="36577"/>
                            <a:pt x="903852" y="15368"/>
                          </a:cubicBezTo>
                          <a:lnTo>
                            <a:pt x="926904" y="7684"/>
                          </a:lnTo>
                          <a:lnTo>
                            <a:pt x="949956" y="0"/>
                          </a:lnTo>
                          <a:cubicBezTo>
                            <a:pt x="955079" y="7684"/>
                            <a:pt x="961194" y="14792"/>
                            <a:pt x="965324" y="23052"/>
                          </a:cubicBezTo>
                          <a:cubicBezTo>
                            <a:pt x="974604" y="41611"/>
                            <a:pt x="970028" y="54477"/>
                            <a:pt x="988377" y="69156"/>
                          </a:cubicBezTo>
                          <a:cubicBezTo>
                            <a:pt x="994702" y="74216"/>
                            <a:pt x="1003745" y="74279"/>
                            <a:pt x="1011429" y="76840"/>
                          </a:cubicBezTo>
                          <a:cubicBezTo>
                            <a:pt x="1056306" y="61881"/>
                            <a:pt x="1015092" y="80861"/>
                            <a:pt x="1049849" y="46104"/>
                          </a:cubicBezTo>
                          <a:cubicBezTo>
                            <a:pt x="1064745" y="31208"/>
                            <a:pt x="1077204" y="29302"/>
                            <a:pt x="1095953" y="23052"/>
                          </a:cubicBezTo>
                          <a:cubicBezTo>
                            <a:pt x="1119110" y="25368"/>
                            <a:pt x="1173932" y="18713"/>
                            <a:pt x="1195845" y="46104"/>
                          </a:cubicBezTo>
                          <a:cubicBezTo>
                            <a:pt x="1200905" y="52429"/>
                            <a:pt x="1200968" y="61472"/>
                            <a:pt x="1203530" y="69156"/>
                          </a:cubicBezTo>
                          <a:cubicBezTo>
                            <a:pt x="1206091" y="105015"/>
                            <a:pt x="1207014" y="141028"/>
                            <a:pt x="1211214" y="176732"/>
                          </a:cubicBezTo>
                          <a:cubicBezTo>
                            <a:pt x="1212160" y="184776"/>
                            <a:pt x="1216673" y="191997"/>
                            <a:pt x="1218898" y="199785"/>
                          </a:cubicBezTo>
                          <a:cubicBezTo>
                            <a:pt x="1221799" y="209939"/>
                            <a:pt x="1224369" y="220195"/>
                            <a:pt x="1226582" y="230521"/>
                          </a:cubicBezTo>
                          <a:cubicBezTo>
                            <a:pt x="1240069" y="293458"/>
                            <a:pt x="1221522" y="300989"/>
                            <a:pt x="1265002" y="322729"/>
                          </a:cubicBezTo>
                          <a:cubicBezTo>
                            <a:pt x="1272247" y="326351"/>
                            <a:pt x="1280370" y="327852"/>
                            <a:pt x="1288054" y="330413"/>
                          </a:cubicBezTo>
                          <a:cubicBezTo>
                            <a:pt x="1329035" y="391885"/>
                            <a:pt x="1275247" y="317606"/>
                            <a:pt x="1326474" y="368833"/>
                          </a:cubicBezTo>
                          <a:cubicBezTo>
                            <a:pt x="1333004" y="375363"/>
                            <a:pt x="1333582" y="387755"/>
                            <a:pt x="1341842" y="391885"/>
                          </a:cubicBezTo>
                          <a:cubicBezTo>
                            <a:pt x="1355777" y="398853"/>
                            <a:pt x="1372578" y="397008"/>
                            <a:pt x="1387946" y="399569"/>
                          </a:cubicBezTo>
                          <a:cubicBezTo>
                            <a:pt x="1395630" y="404692"/>
                            <a:pt x="1403787" y="409168"/>
                            <a:pt x="1410998" y="414937"/>
                          </a:cubicBezTo>
                          <a:cubicBezTo>
                            <a:pt x="1416655" y="419463"/>
                            <a:pt x="1420154" y="426579"/>
                            <a:pt x="1426366" y="430306"/>
                          </a:cubicBezTo>
                          <a:cubicBezTo>
                            <a:pt x="1433312" y="434473"/>
                            <a:pt x="1441631" y="435765"/>
                            <a:pt x="1449419" y="437990"/>
                          </a:cubicBezTo>
                          <a:cubicBezTo>
                            <a:pt x="1485650" y="448342"/>
                            <a:pt x="1490409" y="447139"/>
                            <a:pt x="1533943" y="453358"/>
                          </a:cubicBezTo>
                          <a:lnTo>
                            <a:pt x="1549311" y="499462"/>
                          </a:lnTo>
                          <a:cubicBezTo>
                            <a:pt x="1557012" y="522566"/>
                            <a:pt x="1555812" y="525705"/>
                            <a:pt x="1572363" y="545566"/>
                          </a:cubicBezTo>
                          <a:cubicBezTo>
                            <a:pt x="1579320" y="553914"/>
                            <a:pt x="1587067" y="561661"/>
                            <a:pt x="1595415" y="568618"/>
                          </a:cubicBezTo>
                          <a:cubicBezTo>
                            <a:pt x="1602510" y="574530"/>
                            <a:pt x="1610783" y="578863"/>
                            <a:pt x="1618467" y="583986"/>
                          </a:cubicBezTo>
                          <a:cubicBezTo>
                            <a:pt x="1623590" y="591670"/>
                            <a:pt x="1627305" y="600508"/>
                            <a:pt x="1633835" y="607038"/>
                          </a:cubicBezTo>
                          <a:cubicBezTo>
                            <a:pt x="1648731" y="621934"/>
                            <a:pt x="1661191" y="623840"/>
                            <a:pt x="1679940" y="630090"/>
                          </a:cubicBezTo>
                          <a:cubicBezTo>
                            <a:pt x="1687624" y="635213"/>
                            <a:pt x="1694732" y="641328"/>
                            <a:pt x="1702992" y="645458"/>
                          </a:cubicBezTo>
                          <a:cubicBezTo>
                            <a:pt x="1710237" y="649080"/>
                            <a:pt x="1719099" y="648975"/>
                            <a:pt x="1726044" y="653142"/>
                          </a:cubicBezTo>
                          <a:cubicBezTo>
                            <a:pt x="1732256" y="656870"/>
                            <a:pt x="1735755" y="663985"/>
                            <a:pt x="1741412" y="668511"/>
                          </a:cubicBezTo>
                          <a:cubicBezTo>
                            <a:pt x="1748623" y="674280"/>
                            <a:pt x="1756780" y="678756"/>
                            <a:pt x="1764464" y="683879"/>
                          </a:cubicBezTo>
                          <a:cubicBezTo>
                            <a:pt x="1802620" y="741113"/>
                            <a:pt x="1753580" y="670819"/>
                            <a:pt x="1802884" y="729983"/>
                          </a:cubicBezTo>
                          <a:cubicBezTo>
                            <a:pt x="1820602" y="751245"/>
                            <a:pt x="1816049" y="759250"/>
                            <a:pt x="1841304" y="776087"/>
                          </a:cubicBezTo>
                          <a:cubicBezTo>
                            <a:pt x="1848347" y="780783"/>
                            <a:pt x="1890435" y="790058"/>
                            <a:pt x="1895093" y="791455"/>
                          </a:cubicBezTo>
                          <a:cubicBezTo>
                            <a:pt x="1910609" y="796110"/>
                            <a:pt x="1925481" y="802894"/>
                            <a:pt x="1941197" y="806823"/>
                          </a:cubicBezTo>
                          <a:cubicBezTo>
                            <a:pt x="1979791" y="816471"/>
                            <a:pt x="1961914" y="811167"/>
                            <a:pt x="1994985" y="822191"/>
                          </a:cubicBezTo>
                          <a:cubicBezTo>
                            <a:pt x="2012914" y="819630"/>
                            <a:pt x="2030908" y="817484"/>
                            <a:pt x="2048773" y="814507"/>
                          </a:cubicBezTo>
                          <a:cubicBezTo>
                            <a:pt x="2061656" y="812360"/>
                            <a:pt x="2074133" y="806823"/>
                            <a:pt x="2087193" y="806823"/>
                          </a:cubicBezTo>
                          <a:cubicBezTo>
                            <a:pt x="2095293" y="806823"/>
                            <a:pt x="2102561" y="811946"/>
                            <a:pt x="2110245" y="814507"/>
                          </a:cubicBezTo>
                          <a:cubicBezTo>
                            <a:pt x="2115368" y="819630"/>
                            <a:pt x="2121886" y="823663"/>
                            <a:pt x="2125614" y="829875"/>
                          </a:cubicBezTo>
                          <a:cubicBezTo>
                            <a:pt x="2146288" y="864330"/>
                            <a:pt x="2126678" y="945612"/>
                            <a:pt x="2125614" y="960504"/>
                          </a:cubicBezTo>
                          <a:cubicBezTo>
                            <a:pt x="2133298" y="1032222"/>
                            <a:pt x="2139987" y="1104053"/>
                            <a:pt x="2148666" y="1175657"/>
                          </a:cubicBezTo>
                          <a:cubicBezTo>
                            <a:pt x="2154092" y="1220420"/>
                            <a:pt x="2170094" y="1223240"/>
                            <a:pt x="2133298" y="1198709"/>
                          </a:cubicBezTo>
                          <a:cubicBezTo>
                            <a:pt x="2130737" y="1191025"/>
                            <a:pt x="2127839" y="1183445"/>
                            <a:pt x="2125614" y="1175657"/>
                          </a:cubicBezTo>
                          <a:cubicBezTo>
                            <a:pt x="2122713" y="1165503"/>
                            <a:pt x="2125948" y="1151794"/>
                            <a:pt x="2117930" y="1144921"/>
                          </a:cubicBezTo>
                          <a:cubicBezTo>
                            <a:pt x="2105630" y="1134379"/>
                            <a:pt x="2071825" y="1129553"/>
                            <a:pt x="2071825" y="1129553"/>
                          </a:cubicBezTo>
                          <a:cubicBezTo>
                            <a:pt x="2061977" y="1132015"/>
                            <a:pt x="2029061" y="1139409"/>
                            <a:pt x="2018037" y="1144921"/>
                          </a:cubicBezTo>
                          <a:cubicBezTo>
                            <a:pt x="2009777" y="1149051"/>
                            <a:pt x="2002669" y="1155166"/>
                            <a:pt x="1994985" y="1160289"/>
                          </a:cubicBezTo>
                          <a:cubicBezTo>
                            <a:pt x="1979617" y="1157728"/>
                            <a:pt x="1962500" y="1160171"/>
                            <a:pt x="1948881" y="1152605"/>
                          </a:cubicBezTo>
                          <a:cubicBezTo>
                            <a:pt x="1842814" y="1093679"/>
                            <a:pt x="1979310" y="1147750"/>
                            <a:pt x="1918145" y="1098816"/>
                          </a:cubicBezTo>
                          <a:cubicBezTo>
                            <a:pt x="1909899" y="1092219"/>
                            <a:pt x="1897939" y="1091942"/>
                            <a:pt x="1887409" y="1091132"/>
                          </a:cubicBezTo>
                          <a:cubicBezTo>
                            <a:pt x="1831167" y="1086806"/>
                            <a:pt x="1774710" y="1086009"/>
                            <a:pt x="1718360" y="1083448"/>
                          </a:cubicBezTo>
                          <a:cubicBezTo>
                            <a:pt x="1708115" y="1073203"/>
                            <a:pt x="1696519" y="1064149"/>
                            <a:pt x="1687624" y="1052712"/>
                          </a:cubicBezTo>
                          <a:cubicBezTo>
                            <a:pt x="1649517" y="1003717"/>
                            <a:pt x="1684646" y="1020983"/>
                            <a:pt x="1641519" y="1006608"/>
                          </a:cubicBezTo>
                          <a:cubicBezTo>
                            <a:pt x="1628712" y="1009169"/>
                            <a:pt x="1614174" y="1007370"/>
                            <a:pt x="1603099" y="1014292"/>
                          </a:cubicBezTo>
                          <a:cubicBezTo>
                            <a:pt x="1569818" y="1035093"/>
                            <a:pt x="1586363" y="1047763"/>
                            <a:pt x="1572363" y="1075764"/>
                          </a:cubicBezTo>
                          <a:cubicBezTo>
                            <a:pt x="1568214" y="1084063"/>
                            <a:pt x="1545214" y="1113415"/>
                            <a:pt x="1533943" y="1121869"/>
                          </a:cubicBezTo>
                          <a:cubicBezTo>
                            <a:pt x="1473106" y="1167497"/>
                            <a:pt x="1492743" y="1152159"/>
                            <a:pt x="1403314" y="1160289"/>
                          </a:cubicBezTo>
                          <a:cubicBezTo>
                            <a:pt x="1384857" y="1164903"/>
                            <a:pt x="1362792" y="1166758"/>
                            <a:pt x="1349526" y="1183341"/>
                          </a:cubicBezTo>
                          <a:cubicBezTo>
                            <a:pt x="1344466" y="1189666"/>
                            <a:pt x="1344403" y="1198709"/>
                            <a:pt x="1341842" y="1206393"/>
                          </a:cubicBezTo>
                          <a:cubicBezTo>
                            <a:pt x="1344403" y="1214077"/>
                            <a:pt x="1345904" y="1222200"/>
                            <a:pt x="1349526" y="1229445"/>
                          </a:cubicBezTo>
                          <a:cubicBezTo>
                            <a:pt x="1353656" y="1237705"/>
                            <a:pt x="1361651" y="1243850"/>
                            <a:pt x="1364894" y="1252497"/>
                          </a:cubicBezTo>
                          <a:cubicBezTo>
                            <a:pt x="1369480" y="1264726"/>
                            <a:pt x="1370017" y="1278110"/>
                            <a:pt x="1372578" y="1290917"/>
                          </a:cubicBezTo>
                          <a:cubicBezTo>
                            <a:pt x="1375139" y="1321653"/>
                            <a:pt x="1376186" y="1352554"/>
                            <a:pt x="1380262" y="1383126"/>
                          </a:cubicBezTo>
                          <a:cubicBezTo>
                            <a:pt x="1383774" y="1409463"/>
                            <a:pt x="1391540" y="1405682"/>
                            <a:pt x="1403314" y="1429230"/>
                          </a:cubicBezTo>
                          <a:cubicBezTo>
                            <a:pt x="1406936" y="1436475"/>
                            <a:pt x="1408437" y="1444598"/>
                            <a:pt x="1410998" y="1452282"/>
                          </a:cubicBezTo>
                          <a:cubicBezTo>
                            <a:pt x="1402935" y="1472439"/>
                            <a:pt x="1388318" y="1519752"/>
                            <a:pt x="1364894" y="1529122"/>
                          </a:cubicBezTo>
                          <a:cubicBezTo>
                            <a:pt x="1357374" y="1532130"/>
                            <a:pt x="1359771" y="1513754"/>
                            <a:pt x="1357210" y="1506070"/>
                          </a:cubicBezTo>
                          <a:cubicBezTo>
                            <a:pt x="1359771" y="1488141"/>
                            <a:pt x="1356794" y="1468481"/>
                            <a:pt x="1364894" y="1452282"/>
                          </a:cubicBezTo>
                          <a:cubicBezTo>
                            <a:pt x="1368516" y="1445037"/>
                            <a:pt x="1381621" y="1449658"/>
                            <a:pt x="1387946" y="1444598"/>
                          </a:cubicBezTo>
                          <a:cubicBezTo>
                            <a:pt x="1395157" y="1438829"/>
                            <a:pt x="1398191" y="1429230"/>
                            <a:pt x="1403314" y="1421546"/>
                          </a:cubicBezTo>
                          <a:cubicBezTo>
                            <a:pt x="1383960" y="1344131"/>
                            <a:pt x="1410071" y="1454407"/>
                            <a:pt x="1387946" y="1321653"/>
                          </a:cubicBezTo>
                          <a:cubicBezTo>
                            <a:pt x="1386614" y="1313664"/>
                            <a:pt x="1385322" y="1304926"/>
                            <a:pt x="1380262" y="1298601"/>
                          </a:cubicBezTo>
                          <a:cubicBezTo>
                            <a:pt x="1362389" y="1276260"/>
                            <a:pt x="1333244" y="1282623"/>
                            <a:pt x="1311106" y="1267865"/>
                          </a:cubicBezTo>
                          <a:lnTo>
                            <a:pt x="1288054" y="1252497"/>
                          </a:lnTo>
                          <a:cubicBezTo>
                            <a:pt x="1208913" y="1133785"/>
                            <a:pt x="1286125" y="1260802"/>
                            <a:pt x="1249634" y="1175657"/>
                          </a:cubicBezTo>
                          <a:cubicBezTo>
                            <a:pt x="1240103" y="1153418"/>
                            <a:pt x="1209645" y="1127985"/>
                            <a:pt x="1195845" y="1114185"/>
                          </a:cubicBezTo>
                          <a:cubicBezTo>
                            <a:pt x="1181549" y="1099889"/>
                            <a:pt x="1176815" y="1093143"/>
                            <a:pt x="1157425" y="1083448"/>
                          </a:cubicBezTo>
                          <a:cubicBezTo>
                            <a:pt x="1150180" y="1079826"/>
                            <a:pt x="1142449" y="1076385"/>
                            <a:pt x="1134373" y="1075764"/>
                          </a:cubicBezTo>
                          <a:cubicBezTo>
                            <a:pt x="1075580" y="1071241"/>
                            <a:pt x="1016551" y="1070641"/>
                            <a:pt x="957640" y="1068080"/>
                          </a:cubicBezTo>
                          <a:cubicBezTo>
                            <a:pt x="947395" y="1065519"/>
                            <a:pt x="937019" y="1063431"/>
                            <a:pt x="926904" y="1060396"/>
                          </a:cubicBezTo>
                          <a:cubicBezTo>
                            <a:pt x="911388" y="1055741"/>
                            <a:pt x="880800" y="1045028"/>
                            <a:pt x="880800" y="1045028"/>
                          </a:cubicBezTo>
                          <a:cubicBezTo>
                            <a:pt x="842644" y="987794"/>
                            <a:pt x="891684" y="1058088"/>
                            <a:pt x="842380" y="998924"/>
                          </a:cubicBezTo>
                          <a:cubicBezTo>
                            <a:pt x="836468" y="991829"/>
                            <a:pt x="833542" y="982402"/>
                            <a:pt x="827012" y="975872"/>
                          </a:cubicBezTo>
                          <a:cubicBezTo>
                            <a:pt x="824507" y="973367"/>
                            <a:pt x="777954" y="935088"/>
                            <a:pt x="765540" y="929768"/>
                          </a:cubicBezTo>
                          <a:cubicBezTo>
                            <a:pt x="755833" y="925608"/>
                            <a:pt x="745049" y="924645"/>
                            <a:pt x="734803" y="922084"/>
                          </a:cubicBezTo>
                          <a:cubicBezTo>
                            <a:pt x="670770" y="924645"/>
                            <a:pt x="606143" y="920705"/>
                            <a:pt x="542703" y="929768"/>
                          </a:cubicBezTo>
                          <a:cubicBezTo>
                            <a:pt x="516049" y="933576"/>
                            <a:pt x="511382" y="988275"/>
                            <a:pt x="504282" y="998924"/>
                          </a:cubicBezTo>
                          <a:cubicBezTo>
                            <a:pt x="466126" y="1056158"/>
                            <a:pt x="515166" y="985864"/>
                            <a:pt x="465862" y="1045028"/>
                          </a:cubicBezTo>
                          <a:cubicBezTo>
                            <a:pt x="459950" y="1052123"/>
                            <a:pt x="474827" y="1079606"/>
                            <a:pt x="465862" y="1075764"/>
                          </a:cubicBezTo>
                          <a:close/>
                        </a:path>
                      </a:pathLst>
                    </a:custGeom>
                    <a:pattFill prst="pct5">
                      <a:fgClr>
                        <a:schemeClr val="tx1">
                          <a:lumMod val="50000"/>
                          <a:lumOff val="5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1353787" y="-118753"/>
                      <a:ext cx="6970816" cy="5569527"/>
                    </a:xfrm>
                    <a:custGeom>
                      <a:avLst/>
                      <a:gdLst>
                        <a:gd name="connsiteX0" fmla="*/ 795647 w 6970816"/>
                        <a:gd name="connsiteY0" fmla="*/ 4037610 h 5569527"/>
                        <a:gd name="connsiteX1" fmla="*/ 771896 w 6970816"/>
                        <a:gd name="connsiteY1" fmla="*/ 3871356 h 5569527"/>
                        <a:gd name="connsiteX2" fmla="*/ 748145 w 6970816"/>
                        <a:gd name="connsiteY2" fmla="*/ 3800104 h 5569527"/>
                        <a:gd name="connsiteX3" fmla="*/ 712519 w 6970816"/>
                        <a:gd name="connsiteY3" fmla="*/ 3693226 h 5569527"/>
                        <a:gd name="connsiteX4" fmla="*/ 700644 w 6970816"/>
                        <a:gd name="connsiteY4" fmla="*/ 3657600 h 5569527"/>
                        <a:gd name="connsiteX5" fmla="*/ 665018 w 6970816"/>
                        <a:gd name="connsiteY5" fmla="*/ 3538847 h 5569527"/>
                        <a:gd name="connsiteX6" fmla="*/ 641268 w 6970816"/>
                        <a:gd name="connsiteY6" fmla="*/ 3503221 h 5569527"/>
                        <a:gd name="connsiteX7" fmla="*/ 629392 w 6970816"/>
                        <a:gd name="connsiteY7" fmla="*/ 3467595 h 5569527"/>
                        <a:gd name="connsiteX8" fmla="*/ 593766 w 6970816"/>
                        <a:gd name="connsiteY8" fmla="*/ 3431969 h 5569527"/>
                        <a:gd name="connsiteX9" fmla="*/ 546265 w 6970816"/>
                        <a:gd name="connsiteY9" fmla="*/ 3325091 h 5569527"/>
                        <a:gd name="connsiteX10" fmla="*/ 534390 w 6970816"/>
                        <a:gd name="connsiteY10" fmla="*/ 3289465 h 5569527"/>
                        <a:gd name="connsiteX11" fmla="*/ 534390 w 6970816"/>
                        <a:gd name="connsiteY11" fmla="*/ 3004457 h 5569527"/>
                        <a:gd name="connsiteX12" fmla="*/ 570016 w 6970816"/>
                        <a:gd name="connsiteY12" fmla="*/ 2980706 h 5569527"/>
                        <a:gd name="connsiteX13" fmla="*/ 581891 w 6970816"/>
                        <a:gd name="connsiteY13" fmla="*/ 2945080 h 5569527"/>
                        <a:gd name="connsiteX14" fmla="*/ 570016 w 6970816"/>
                        <a:gd name="connsiteY14" fmla="*/ 2909454 h 5569527"/>
                        <a:gd name="connsiteX15" fmla="*/ 558140 w 6970816"/>
                        <a:gd name="connsiteY15" fmla="*/ 2861953 h 5569527"/>
                        <a:gd name="connsiteX16" fmla="*/ 510639 w 6970816"/>
                        <a:gd name="connsiteY16" fmla="*/ 2755075 h 5569527"/>
                        <a:gd name="connsiteX17" fmla="*/ 475013 w 6970816"/>
                        <a:gd name="connsiteY17" fmla="*/ 2731324 h 5569527"/>
                        <a:gd name="connsiteX18" fmla="*/ 451262 w 6970816"/>
                        <a:gd name="connsiteY18" fmla="*/ 2695698 h 5569527"/>
                        <a:gd name="connsiteX19" fmla="*/ 415636 w 6970816"/>
                        <a:gd name="connsiteY19" fmla="*/ 2683823 h 5569527"/>
                        <a:gd name="connsiteX20" fmla="*/ 380010 w 6970816"/>
                        <a:gd name="connsiteY20" fmla="*/ 2660072 h 5569527"/>
                        <a:gd name="connsiteX21" fmla="*/ 261257 w 6970816"/>
                        <a:gd name="connsiteY21" fmla="*/ 2576945 h 5569527"/>
                        <a:gd name="connsiteX22" fmla="*/ 249382 w 6970816"/>
                        <a:gd name="connsiteY22" fmla="*/ 2541319 h 5569527"/>
                        <a:gd name="connsiteX23" fmla="*/ 273132 w 6970816"/>
                        <a:gd name="connsiteY23" fmla="*/ 2458192 h 5569527"/>
                        <a:gd name="connsiteX24" fmla="*/ 261257 w 6970816"/>
                        <a:gd name="connsiteY24" fmla="*/ 2315688 h 5569527"/>
                        <a:gd name="connsiteX25" fmla="*/ 249382 w 6970816"/>
                        <a:gd name="connsiteY25" fmla="*/ 2101932 h 5569527"/>
                        <a:gd name="connsiteX26" fmla="*/ 201881 w 6970816"/>
                        <a:gd name="connsiteY26" fmla="*/ 2030680 h 5569527"/>
                        <a:gd name="connsiteX27" fmla="*/ 178130 w 6970816"/>
                        <a:gd name="connsiteY27" fmla="*/ 1995054 h 5569527"/>
                        <a:gd name="connsiteX28" fmla="*/ 154379 w 6970816"/>
                        <a:gd name="connsiteY28" fmla="*/ 1959428 h 5569527"/>
                        <a:gd name="connsiteX29" fmla="*/ 118753 w 6970816"/>
                        <a:gd name="connsiteY29" fmla="*/ 1923802 h 5569527"/>
                        <a:gd name="connsiteX30" fmla="*/ 71252 w 6970816"/>
                        <a:gd name="connsiteY30" fmla="*/ 1852550 h 5569527"/>
                        <a:gd name="connsiteX31" fmla="*/ 47501 w 6970816"/>
                        <a:gd name="connsiteY31" fmla="*/ 1781298 h 5569527"/>
                        <a:gd name="connsiteX32" fmla="*/ 23751 w 6970816"/>
                        <a:gd name="connsiteY32" fmla="*/ 1638795 h 5569527"/>
                        <a:gd name="connsiteX33" fmla="*/ 0 w 6970816"/>
                        <a:gd name="connsiteY33" fmla="*/ 1520041 h 5569527"/>
                        <a:gd name="connsiteX34" fmla="*/ 11875 w 6970816"/>
                        <a:gd name="connsiteY34" fmla="*/ 1472540 h 5569527"/>
                        <a:gd name="connsiteX35" fmla="*/ 249382 w 6970816"/>
                        <a:gd name="connsiteY35" fmla="*/ 1425039 h 5569527"/>
                        <a:gd name="connsiteX36" fmla="*/ 296883 w 6970816"/>
                        <a:gd name="connsiteY36" fmla="*/ 1413163 h 5569527"/>
                        <a:gd name="connsiteX37" fmla="*/ 332509 w 6970816"/>
                        <a:gd name="connsiteY37" fmla="*/ 1389413 h 5569527"/>
                        <a:gd name="connsiteX38" fmla="*/ 368135 w 6970816"/>
                        <a:gd name="connsiteY38" fmla="*/ 1377537 h 5569527"/>
                        <a:gd name="connsiteX39" fmla="*/ 368135 w 6970816"/>
                        <a:gd name="connsiteY39" fmla="*/ 1282535 h 5569527"/>
                        <a:gd name="connsiteX40" fmla="*/ 332509 w 6970816"/>
                        <a:gd name="connsiteY40" fmla="*/ 1258784 h 5569527"/>
                        <a:gd name="connsiteX41" fmla="*/ 320634 w 6970816"/>
                        <a:gd name="connsiteY41" fmla="*/ 1223158 h 5569527"/>
                        <a:gd name="connsiteX42" fmla="*/ 356260 w 6970816"/>
                        <a:gd name="connsiteY42" fmla="*/ 1199408 h 5569527"/>
                        <a:gd name="connsiteX43" fmla="*/ 498764 w 6970816"/>
                        <a:gd name="connsiteY43" fmla="*/ 1187532 h 5569527"/>
                        <a:gd name="connsiteX44" fmla="*/ 534390 w 6970816"/>
                        <a:gd name="connsiteY44" fmla="*/ 1151906 h 5569527"/>
                        <a:gd name="connsiteX45" fmla="*/ 558140 w 6970816"/>
                        <a:gd name="connsiteY45" fmla="*/ 1080654 h 5569527"/>
                        <a:gd name="connsiteX46" fmla="*/ 570016 w 6970816"/>
                        <a:gd name="connsiteY46" fmla="*/ 997527 h 5569527"/>
                        <a:gd name="connsiteX47" fmla="*/ 653143 w 6970816"/>
                        <a:gd name="connsiteY47" fmla="*/ 890649 h 5569527"/>
                        <a:gd name="connsiteX48" fmla="*/ 712519 w 6970816"/>
                        <a:gd name="connsiteY48" fmla="*/ 831272 h 5569527"/>
                        <a:gd name="connsiteX49" fmla="*/ 760021 w 6970816"/>
                        <a:gd name="connsiteY49" fmla="*/ 760021 h 5569527"/>
                        <a:gd name="connsiteX50" fmla="*/ 783771 w 6970816"/>
                        <a:gd name="connsiteY50" fmla="*/ 724395 h 5569527"/>
                        <a:gd name="connsiteX51" fmla="*/ 819397 w 6970816"/>
                        <a:gd name="connsiteY51" fmla="*/ 570015 h 5569527"/>
                        <a:gd name="connsiteX52" fmla="*/ 855023 w 6970816"/>
                        <a:gd name="connsiteY52" fmla="*/ 558140 h 5569527"/>
                        <a:gd name="connsiteX53" fmla="*/ 926275 w 6970816"/>
                        <a:gd name="connsiteY53" fmla="*/ 510639 h 5569527"/>
                        <a:gd name="connsiteX54" fmla="*/ 973777 w 6970816"/>
                        <a:gd name="connsiteY54" fmla="*/ 439387 h 5569527"/>
                        <a:gd name="connsiteX55" fmla="*/ 997527 w 6970816"/>
                        <a:gd name="connsiteY55" fmla="*/ 403761 h 5569527"/>
                        <a:gd name="connsiteX56" fmla="*/ 1033153 w 6970816"/>
                        <a:gd name="connsiteY56" fmla="*/ 380010 h 5569527"/>
                        <a:gd name="connsiteX57" fmla="*/ 1318161 w 6970816"/>
                        <a:gd name="connsiteY57" fmla="*/ 380010 h 5569527"/>
                        <a:gd name="connsiteX58" fmla="*/ 1425039 w 6970816"/>
                        <a:gd name="connsiteY58" fmla="*/ 332509 h 5569527"/>
                        <a:gd name="connsiteX59" fmla="*/ 1472540 w 6970816"/>
                        <a:gd name="connsiteY59" fmla="*/ 308758 h 5569527"/>
                        <a:gd name="connsiteX60" fmla="*/ 1626919 w 6970816"/>
                        <a:gd name="connsiteY60" fmla="*/ 237506 h 5569527"/>
                        <a:gd name="connsiteX61" fmla="*/ 1781299 w 6970816"/>
                        <a:gd name="connsiteY61" fmla="*/ 249382 h 5569527"/>
                        <a:gd name="connsiteX62" fmla="*/ 1828800 w 6970816"/>
                        <a:gd name="connsiteY62" fmla="*/ 273132 h 5569527"/>
                        <a:gd name="connsiteX63" fmla="*/ 1900052 w 6970816"/>
                        <a:gd name="connsiteY63" fmla="*/ 320634 h 5569527"/>
                        <a:gd name="connsiteX64" fmla="*/ 2196935 w 6970816"/>
                        <a:gd name="connsiteY64" fmla="*/ 332509 h 5569527"/>
                        <a:gd name="connsiteX65" fmla="*/ 2434442 w 6970816"/>
                        <a:gd name="connsiteY65" fmla="*/ 332509 h 5569527"/>
                        <a:gd name="connsiteX66" fmla="*/ 2968831 w 6970816"/>
                        <a:gd name="connsiteY66" fmla="*/ 320634 h 5569527"/>
                        <a:gd name="connsiteX67" fmla="*/ 3063834 w 6970816"/>
                        <a:gd name="connsiteY67" fmla="*/ 308758 h 5569527"/>
                        <a:gd name="connsiteX68" fmla="*/ 3135086 w 6970816"/>
                        <a:gd name="connsiteY68" fmla="*/ 285008 h 5569527"/>
                        <a:gd name="connsiteX69" fmla="*/ 3230088 w 6970816"/>
                        <a:gd name="connsiteY69" fmla="*/ 273132 h 5569527"/>
                        <a:gd name="connsiteX70" fmla="*/ 3325091 w 6970816"/>
                        <a:gd name="connsiteY70" fmla="*/ 285008 h 5569527"/>
                        <a:gd name="connsiteX71" fmla="*/ 3360717 w 6970816"/>
                        <a:gd name="connsiteY71" fmla="*/ 308758 h 5569527"/>
                        <a:gd name="connsiteX72" fmla="*/ 3408218 w 6970816"/>
                        <a:gd name="connsiteY72" fmla="*/ 332509 h 5569527"/>
                        <a:gd name="connsiteX73" fmla="*/ 3503221 w 6970816"/>
                        <a:gd name="connsiteY73" fmla="*/ 403761 h 5569527"/>
                        <a:gd name="connsiteX74" fmla="*/ 3574473 w 6970816"/>
                        <a:gd name="connsiteY74" fmla="*/ 451262 h 5569527"/>
                        <a:gd name="connsiteX75" fmla="*/ 3610099 w 6970816"/>
                        <a:gd name="connsiteY75" fmla="*/ 475013 h 5569527"/>
                        <a:gd name="connsiteX76" fmla="*/ 3645725 w 6970816"/>
                        <a:gd name="connsiteY76" fmla="*/ 486888 h 5569527"/>
                        <a:gd name="connsiteX77" fmla="*/ 3716977 w 6970816"/>
                        <a:gd name="connsiteY77" fmla="*/ 427511 h 5569527"/>
                        <a:gd name="connsiteX78" fmla="*/ 3740727 w 6970816"/>
                        <a:gd name="connsiteY78" fmla="*/ 391885 h 5569527"/>
                        <a:gd name="connsiteX79" fmla="*/ 3847605 w 6970816"/>
                        <a:gd name="connsiteY79" fmla="*/ 332509 h 5569527"/>
                        <a:gd name="connsiteX80" fmla="*/ 3835730 w 6970816"/>
                        <a:gd name="connsiteY80" fmla="*/ 510639 h 5569527"/>
                        <a:gd name="connsiteX81" fmla="*/ 3859481 w 6970816"/>
                        <a:gd name="connsiteY81" fmla="*/ 581891 h 5569527"/>
                        <a:gd name="connsiteX82" fmla="*/ 3954483 w 6970816"/>
                        <a:gd name="connsiteY82" fmla="*/ 605641 h 5569527"/>
                        <a:gd name="connsiteX83" fmla="*/ 4013860 w 6970816"/>
                        <a:gd name="connsiteY83" fmla="*/ 629392 h 5569527"/>
                        <a:gd name="connsiteX84" fmla="*/ 4108862 w 6970816"/>
                        <a:gd name="connsiteY84" fmla="*/ 688769 h 5569527"/>
                        <a:gd name="connsiteX85" fmla="*/ 4191990 w 6970816"/>
                        <a:gd name="connsiteY85" fmla="*/ 641267 h 5569527"/>
                        <a:gd name="connsiteX86" fmla="*/ 4239491 w 6970816"/>
                        <a:gd name="connsiteY86" fmla="*/ 629392 h 5569527"/>
                        <a:gd name="connsiteX87" fmla="*/ 4275117 w 6970816"/>
                        <a:gd name="connsiteY87" fmla="*/ 617517 h 5569527"/>
                        <a:gd name="connsiteX88" fmla="*/ 4358244 w 6970816"/>
                        <a:gd name="connsiteY88" fmla="*/ 641267 h 5569527"/>
                        <a:gd name="connsiteX89" fmla="*/ 4393870 w 6970816"/>
                        <a:gd name="connsiteY89" fmla="*/ 653143 h 5569527"/>
                        <a:gd name="connsiteX90" fmla="*/ 4465122 w 6970816"/>
                        <a:gd name="connsiteY90" fmla="*/ 724395 h 5569527"/>
                        <a:gd name="connsiteX91" fmla="*/ 4536374 w 6970816"/>
                        <a:gd name="connsiteY91" fmla="*/ 795647 h 5569527"/>
                        <a:gd name="connsiteX92" fmla="*/ 4560125 w 6970816"/>
                        <a:gd name="connsiteY92" fmla="*/ 831272 h 5569527"/>
                        <a:gd name="connsiteX93" fmla="*/ 4607626 w 6970816"/>
                        <a:gd name="connsiteY93" fmla="*/ 866898 h 5569527"/>
                        <a:gd name="connsiteX94" fmla="*/ 4940135 w 6970816"/>
                        <a:gd name="connsiteY94" fmla="*/ 855023 h 5569527"/>
                        <a:gd name="connsiteX95" fmla="*/ 4963886 w 6970816"/>
                        <a:gd name="connsiteY95" fmla="*/ 783771 h 5569527"/>
                        <a:gd name="connsiteX96" fmla="*/ 4975761 w 6970816"/>
                        <a:gd name="connsiteY96" fmla="*/ 748145 h 5569527"/>
                        <a:gd name="connsiteX97" fmla="*/ 4999512 w 6970816"/>
                        <a:gd name="connsiteY97" fmla="*/ 641267 h 5569527"/>
                        <a:gd name="connsiteX98" fmla="*/ 4987636 w 6970816"/>
                        <a:gd name="connsiteY98" fmla="*/ 605641 h 5569527"/>
                        <a:gd name="connsiteX99" fmla="*/ 4952010 w 6970816"/>
                        <a:gd name="connsiteY99" fmla="*/ 581891 h 5569527"/>
                        <a:gd name="connsiteX100" fmla="*/ 4904509 w 6970816"/>
                        <a:gd name="connsiteY100" fmla="*/ 534389 h 5569527"/>
                        <a:gd name="connsiteX101" fmla="*/ 4833257 w 6970816"/>
                        <a:gd name="connsiteY101" fmla="*/ 486888 h 5569527"/>
                        <a:gd name="connsiteX102" fmla="*/ 4773881 w 6970816"/>
                        <a:gd name="connsiteY102" fmla="*/ 403761 h 5569527"/>
                        <a:gd name="connsiteX103" fmla="*/ 4785756 w 6970816"/>
                        <a:gd name="connsiteY103" fmla="*/ 356259 h 5569527"/>
                        <a:gd name="connsiteX104" fmla="*/ 4952010 w 6970816"/>
                        <a:gd name="connsiteY104" fmla="*/ 332509 h 5569527"/>
                        <a:gd name="connsiteX105" fmla="*/ 4999512 w 6970816"/>
                        <a:gd name="connsiteY105" fmla="*/ 344384 h 5569527"/>
                        <a:gd name="connsiteX106" fmla="*/ 5070764 w 6970816"/>
                        <a:gd name="connsiteY106" fmla="*/ 308758 h 5569527"/>
                        <a:gd name="connsiteX107" fmla="*/ 5118265 w 6970816"/>
                        <a:gd name="connsiteY107" fmla="*/ 201880 h 5569527"/>
                        <a:gd name="connsiteX108" fmla="*/ 5153891 w 6970816"/>
                        <a:gd name="connsiteY108" fmla="*/ 178130 h 5569527"/>
                        <a:gd name="connsiteX109" fmla="*/ 5201392 w 6970816"/>
                        <a:gd name="connsiteY109" fmla="*/ 166254 h 5569527"/>
                        <a:gd name="connsiteX110" fmla="*/ 5237018 w 6970816"/>
                        <a:gd name="connsiteY110" fmla="*/ 154379 h 5569527"/>
                        <a:gd name="connsiteX111" fmla="*/ 5332021 w 6970816"/>
                        <a:gd name="connsiteY111" fmla="*/ 166254 h 5569527"/>
                        <a:gd name="connsiteX112" fmla="*/ 5367647 w 6970816"/>
                        <a:gd name="connsiteY112" fmla="*/ 178130 h 5569527"/>
                        <a:gd name="connsiteX113" fmla="*/ 5391397 w 6970816"/>
                        <a:gd name="connsiteY113" fmla="*/ 142504 h 5569527"/>
                        <a:gd name="connsiteX114" fmla="*/ 5427023 w 6970816"/>
                        <a:gd name="connsiteY114" fmla="*/ 95002 h 5569527"/>
                        <a:gd name="connsiteX115" fmla="*/ 5450774 w 6970816"/>
                        <a:gd name="connsiteY115" fmla="*/ 59376 h 5569527"/>
                        <a:gd name="connsiteX116" fmla="*/ 5545777 w 6970816"/>
                        <a:gd name="connsiteY116" fmla="*/ 0 h 5569527"/>
                        <a:gd name="connsiteX117" fmla="*/ 5617029 w 6970816"/>
                        <a:gd name="connsiteY117" fmla="*/ 11875 h 5569527"/>
                        <a:gd name="connsiteX118" fmla="*/ 5628904 w 6970816"/>
                        <a:gd name="connsiteY118" fmla="*/ 59376 h 5569527"/>
                        <a:gd name="connsiteX119" fmla="*/ 5652655 w 6970816"/>
                        <a:gd name="connsiteY119" fmla="*/ 118753 h 5569527"/>
                        <a:gd name="connsiteX120" fmla="*/ 5664530 w 6970816"/>
                        <a:gd name="connsiteY120" fmla="*/ 154379 h 5569527"/>
                        <a:gd name="connsiteX121" fmla="*/ 5771408 w 6970816"/>
                        <a:gd name="connsiteY121" fmla="*/ 213756 h 5569527"/>
                        <a:gd name="connsiteX122" fmla="*/ 5818909 w 6970816"/>
                        <a:gd name="connsiteY122" fmla="*/ 225631 h 5569527"/>
                        <a:gd name="connsiteX123" fmla="*/ 5878286 w 6970816"/>
                        <a:gd name="connsiteY123" fmla="*/ 249382 h 5569527"/>
                        <a:gd name="connsiteX124" fmla="*/ 5902036 w 6970816"/>
                        <a:gd name="connsiteY124" fmla="*/ 285008 h 5569527"/>
                        <a:gd name="connsiteX125" fmla="*/ 5937662 w 6970816"/>
                        <a:gd name="connsiteY125" fmla="*/ 308758 h 5569527"/>
                        <a:gd name="connsiteX126" fmla="*/ 5949538 w 6970816"/>
                        <a:gd name="connsiteY126" fmla="*/ 344384 h 5569527"/>
                        <a:gd name="connsiteX127" fmla="*/ 5973288 w 6970816"/>
                        <a:gd name="connsiteY127" fmla="*/ 380010 h 5569527"/>
                        <a:gd name="connsiteX128" fmla="*/ 6056416 w 6970816"/>
                        <a:gd name="connsiteY128" fmla="*/ 320634 h 5569527"/>
                        <a:gd name="connsiteX129" fmla="*/ 6092042 w 6970816"/>
                        <a:gd name="connsiteY129" fmla="*/ 296883 h 5569527"/>
                        <a:gd name="connsiteX130" fmla="*/ 6151418 w 6970816"/>
                        <a:gd name="connsiteY130" fmla="*/ 225631 h 5569527"/>
                        <a:gd name="connsiteX131" fmla="*/ 6282047 w 6970816"/>
                        <a:gd name="connsiteY131" fmla="*/ 285008 h 5569527"/>
                        <a:gd name="connsiteX132" fmla="*/ 6305797 w 6970816"/>
                        <a:gd name="connsiteY132" fmla="*/ 320634 h 5569527"/>
                        <a:gd name="connsiteX133" fmla="*/ 6329548 w 6970816"/>
                        <a:gd name="connsiteY133" fmla="*/ 249382 h 5569527"/>
                        <a:gd name="connsiteX134" fmla="*/ 6377049 w 6970816"/>
                        <a:gd name="connsiteY134" fmla="*/ 106878 h 5569527"/>
                        <a:gd name="connsiteX135" fmla="*/ 6472052 w 6970816"/>
                        <a:gd name="connsiteY135" fmla="*/ 71252 h 5569527"/>
                        <a:gd name="connsiteX136" fmla="*/ 6507678 w 6970816"/>
                        <a:gd name="connsiteY136" fmla="*/ 59376 h 5569527"/>
                        <a:gd name="connsiteX137" fmla="*/ 6567055 w 6970816"/>
                        <a:gd name="connsiteY137" fmla="*/ 47501 h 5569527"/>
                        <a:gd name="connsiteX138" fmla="*/ 6638307 w 6970816"/>
                        <a:gd name="connsiteY138" fmla="*/ 23750 h 5569527"/>
                        <a:gd name="connsiteX139" fmla="*/ 6828312 w 6970816"/>
                        <a:gd name="connsiteY139" fmla="*/ 11875 h 5569527"/>
                        <a:gd name="connsiteX140" fmla="*/ 6852062 w 6970816"/>
                        <a:gd name="connsiteY140" fmla="*/ 47501 h 5569527"/>
                        <a:gd name="connsiteX141" fmla="*/ 6828312 w 6970816"/>
                        <a:gd name="connsiteY141" fmla="*/ 142504 h 5569527"/>
                        <a:gd name="connsiteX142" fmla="*/ 6780810 w 6970816"/>
                        <a:gd name="connsiteY142" fmla="*/ 178130 h 5569527"/>
                        <a:gd name="connsiteX143" fmla="*/ 6757060 w 6970816"/>
                        <a:gd name="connsiteY143" fmla="*/ 213756 h 5569527"/>
                        <a:gd name="connsiteX144" fmla="*/ 6733309 w 6970816"/>
                        <a:gd name="connsiteY144" fmla="*/ 261257 h 5569527"/>
                        <a:gd name="connsiteX145" fmla="*/ 6697683 w 6970816"/>
                        <a:gd name="connsiteY145" fmla="*/ 285008 h 5569527"/>
                        <a:gd name="connsiteX146" fmla="*/ 6650182 w 6970816"/>
                        <a:gd name="connsiteY146" fmla="*/ 368135 h 5569527"/>
                        <a:gd name="connsiteX147" fmla="*/ 6602681 w 6970816"/>
                        <a:gd name="connsiteY147" fmla="*/ 665018 h 5569527"/>
                        <a:gd name="connsiteX148" fmla="*/ 6590805 w 6970816"/>
                        <a:gd name="connsiteY148" fmla="*/ 712519 h 5569527"/>
                        <a:gd name="connsiteX149" fmla="*/ 6638307 w 6970816"/>
                        <a:gd name="connsiteY149" fmla="*/ 807522 h 5569527"/>
                        <a:gd name="connsiteX150" fmla="*/ 6733309 w 6970816"/>
                        <a:gd name="connsiteY150" fmla="*/ 914400 h 5569527"/>
                        <a:gd name="connsiteX151" fmla="*/ 6745184 w 6970816"/>
                        <a:gd name="connsiteY151" fmla="*/ 950026 h 5569527"/>
                        <a:gd name="connsiteX152" fmla="*/ 6768935 w 6970816"/>
                        <a:gd name="connsiteY152" fmla="*/ 1080654 h 5569527"/>
                        <a:gd name="connsiteX153" fmla="*/ 6780810 w 6970816"/>
                        <a:gd name="connsiteY153" fmla="*/ 1116280 h 5569527"/>
                        <a:gd name="connsiteX154" fmla="*/ 6792686 w 6970816"/>
                        <a:gd name="connsiteY154" fmla="*/ 1163782 h 5569527"/>
                        <a:gd name="connsiteX155" fmla="*/ 6804561 w 6970816"/>
                        <a:gd name="connsiteY155" fmla="*/ 1199408 h 5569527"/>
                        <a:gd name="connsiteX156" fmla="*/ 6816436 w 6970816"/>
                        <a:gd name="connsiteY156" fmla="*/ 1246909 h 5569527"/>
                        <a:gd name="connsiteX157" fmla="*/ 6887688 w 6970816"/>
                        <a:gd name="connsiteY157" fmla="*/ 1365662 h 5569527"/>
                        <a:gd name="connsiteX158" fmla="*/ 6935190 w 6970816"/>
                        <a:gd name="connsiteY158" fmla="*/ 1472540 h 5569527"/>
                        <a:gd name="connsiteX159" fmla="*/ 6958940 w 6970816"/>
                        <a:gd name="connsiteY159" fmla="*/ 1579418 h 5569527"/>
                        <a:gd name="connsiteX160" fmla="*/ 6970816 w 6970816"/>
                        <a:gd name="connsiteY160" fmla="*/ 1615044 h 5569527"/>
                        <a:gd name="connsiteX161" fmla="*/ 6958940 w 6970816"/>
                        <a:gd name="connsiteY161" fmla="*/ 1816924 h 5569527"/>
                        <a:gd name="connsiteX162" fmla="*/ 6899564 w 6970816"/>
                        <a:gd name="connsiteY162" fmla="*/ 1923802 h 5569527"/>
                        <a:gd name="connsiteX163" fmla="*/ 6863938 w 6970816"/>
                        <a:gd name="connsiteY163" fmla="*/ 1995054 h 5569527"/>
                        <a:gd name="connsiteX164" fmla="*/ 6840187 w 6970816"/>
                        <a:gd name="connsiteY164" fmla="*/ 2113808 h 5569527"/>
                        <a:gd name="connsiteX165" fmla="*/ 6828312 w 6970816"/>
                        <a:gd name="connsiteY165" fmla="*/ 2161309 h 5569527"/>
                        <a:gd name="connsiteX166" fmla="*/ 6804561 w 6970816"/>
                        <a:gd name="connsiteY166" fmla="*/ 2268187 h 5569527"/>
                        <a:gd name="connsiteX167" fmla="*/ 6816436 w 6970816"/>
                        <a:gd name="connsiteY167" fmla="*/ 2529444 h 5569527"/>
                        <a:gd name="connsiteX168" fmla="*/ 6840187 w 6970816"/>
                        <a:gd name="connsiteY168" fmla="*/ 2648197 h 5569527"/>
                        <a:gd name="connsiteX169" fmla="*/ 6852062 w 6970816"/>
                        <a:gd name="connsiteY169" fmla="*/ 2683823 h 5569527"/>
                        <a:gd name="connsiteX170" fmla="*/ 6863938 w 6970816"/>
                        <a:gd name="connsiteY170" fmla="*/ 2731324 h 5569527"/>
                        <a:gd name="connsiteX171" fmla="*/ 6852062 w 6970816"/>
                        <a:gd name="connsiteY171" fmla="*/ 3051958 h 5569527"/>
                        <a:gd name="connsiteX172" fmla="*/ 6780810 w 6970816"/>
                        <a:gd name="connsiteY172" fmla="*/ 3099459 h 5569527"/>
                        <a:gd name="connsiteX173" fmla="*/ 6733309 w 6970816"/>
                        <a:gd name="connsiteY173" fmla="*/ 3135085 h 5569527"/>
                        <a:gd name="connsiteX174" fmla="*/ 6697683 w 6970816"/>
                        <a:gd name="connsiteY174" fmla="*/ 3146961 h 5569527"/>
                        <a:gd name="connsiteX175" fmla="*/ 6662057 w 6970816"/>
                        <a:gd name="connsiteY175" fmla="*/ 3135085 h 5569527"/>
                        <a:gd name="connsiteX176" fmla="*/ 6578930 w 6970816"/>
                        <a:gd name="connsiteY176" fmla="*/ 3051958 h 5569527"/>
                        <a:gd name="connsiteX177" fmla="*/ 6448301 w 6970816"/>
                        <a:gd name="connsiteY177" fmla="*/ 3099459 h 5569527"/>
                        <a:gd name="connsiteX178" fmla="*/ 6424551 w 6970816"/>
                        <a:gd name="connsiteY178" fmla="*/ 3135085 h 5569527"/>
                        <a:gd name="connsiteX179" fmla="*/ 6317673 w 6970816"/>
                        <a:gd name="connsiteY179" fmla="*/ 3218213 h 5569527"/>
                        <a:gd name="connsiteX180" fmla="*/ 6282047 w 6970816"/>
                        <a:gd name="connsiteY180" fmla="*/ 3230088 h 5569527"/>
                        <a:gd name="connsiteX181" fmla="*/ 6175169 w 6970816"/>
                        <a:gd name="connsiteY181" fmla="*/ 3301340 h 5569527"/>
                        <a:gd name="connsiteX182" fmla="*/ 6127668 w 6970816"/>
                        <a:gd name="connsiteY182" fmla="*/ 3348841 h 5569527"/>
                        <a:gd name="connsiteX183" fmla="*/ 6092042 w 6970816"/>
                        <a:gd name="connsiteY183" fmla="*/ 3372592 h 5569527"/>
                        <a:gd name="connsiteX184" fmla="*/ 6056416 w 6970816"/>
                        <a:gd name="connsiteY184" fmla="*/ 3408218 h 5569527"/>
                        <a:gd name="connsiteX185" fmla="*/ 5925787 w 6970816"/>
                        <a:gd name="connsiteY185" fmla="*/ 3479470 h 5569527"/>
                        <a:gd name="connsiteX186" fmla="*/ 5890161 w 6970816"/>
                        <a:gd name="connsiteY186" fmla="*/ 3491345 h 5569527"/>
                        <a:gd name="connsiteX187" fmla="*/ 5830784 w 6970816"/>
                        <a:gd name="connsiteY187" fmla="*/ 3515096 h 5569527"/>
                        <a:gd name="connsiteX188" fmla="*/ 5795158 w 6970816"/>
                        <a:gd name="connsiteY188" fmla="*/ 3526971 h 5569527"/>
                        <a:gd name="connsiteX189" fmla="*/ 5723907 w 6970816"/>
                        <a:gd name="connsiteY189" fmla="*/ 3562597 h 5569527"/>
                        <a:gd name="connsiteX190" fmla="*/ 5498275 w 6970816"/>
                        <a:gd name="connsiteY190" fmla="*/ 3586348 h 5569527"/>
                        <a:gd name="connsiteX191" fmla="*/ 5474525 w 6970816"/>
                        <a:gd name="connsiteY191" fmla="*/ 3669475 h 5569527"/>
                        <a:gd name="connsiteX192" fmla="*/ 5486400 w 6970816"/>
                        <a:gd name="connsiteY192" fmla="*/ 3705101 h 5569527"/>
                        <a:gd name="connsiteX193" fmla="*/ 5486400 w 6970816"/>
                        <a:gd name="connsiteY193" fmla="*/ 3966358 h 5569527"/>
                        <a:gd name="connsiteX194" fmla="*/ 5450774 w 6970816"/>
                        <a:gd name="connsiteY194" fmla="*/ 4025735 h 5569527"/>
                        <a:gd name="connsiteX195" fmla="*/ 5403273 w 6970816"/>
                        <a:gd name="connsiteY195" fmla="*/ 4037610 h 5569527"/>
                        <a:gd name="connsiteX196" fmla="*/ 5284519 w 6970816"/>
                        <a:gd name="connsiteY196" fmla="*/ 3978234 h 5569527"/>
                        <a:gd name="connsiteX197" fmla="*/ 5272644 w 6970816"/>
                        <a:gd name="connsiteY197" fmla="*/ 3942608 h 5569527"/>
                        <a:gd name="connsiteX198" fmla="*/ 5213268 w 6970816"/>
                        <a:gd name="connsiteY198" fmla="*/ 3847605 h 5569527"/>
                        <a:gd name="connsiteX199" fmla="*/ 5023262 w 6970816"/>
                        <a:gd name="connsiteY199" fmla="*/ 3811979 h 5569527"/>
                        <a:gd name="connsiteX200" fmla="*/ 4987636 w 6970816"/>
                        <a:gd name="connsiteY200" fmla="*/ 3800104 h 5569527"/>
                        <a:gd name="connsiteX201" fmla="*/ 4904509 w 6970816"/>
                        <a:gd name="connsiteY201" fmla="*/ 3811979 h 5569527"/>
                        <a:gd name="connsiteX202" fmla="*/ 4857008 w 6970816"/>
                        <a:gd name="connsiteY202" fmla="*/ 3918857 h 5569527"/>
                        <a:gd name="connsiteX203" fmla="*/ 4750130 w 6970816"/>
                        <a:gd name="connsiteY203" fmla="*/ 3978234 h 5569527"/>
                        <a:gd name="connsiteX204" fmla="*/ 4702629 w 6970816"/>
                        <a:gd name="connsiteY204" fmla="*/ 3990109 h 5569527"/>
                        <a:gd name="connsiteX205" fmla="*/ 4667003 w 6970816"/>
                        <a:gd name="connsiteY205" fmla="*/ 4001984 h 5569527"/>
                        <a:gd name="connsiteX206" fmla="*/ 4643252 w 6970816"/>
                        <a:gd name="connsiteY206" fmla="*/ 4180114 h 5569527"/>
                        <a:gd name="connsiteX207" fmla="*/ 4631377 w 6970816"/>
                        <a:gd name="connsiteY207" fmla="*/ 4215740 h 5569527"/>
                        <a:gd name="connsiteX208" fmla="*/ 4655127 w 6970816"/>
                        <a:gd name="connsiteY208" fmla="*/ 4358244 h 5569527"/>
                        <a:gd name="connsiteX209" fmla="*/ 4726379 w 6970816"/>
                        <a:gd name="connsiteY209" fmla="*/ 4488872 h 5569527"/>
                        <a:gd name="connsiteX210" fmla="*/ 4762005 w 6970816"/>
                        <a:gd name="connsiteY210" fmla="*/ 4607626 h 5569527"/>
                        <a:gd name="connsiteX211" fmla="*/ 4809507 w 6970816"/>
                        <a:gd name="connsiteY211" fmla="*/ 4595750 h 5569527"/>
                        <a:gd name="connsiteX212" fmla="*/ 4916384 w 6970816"/>
                        <a:gd name="connsiteY212" fmla="*/ 4619501 h 5569527"/>
                        <a:gd name="connsiteX213" fmla="*/ 4963886 w 6970816"/>
                        <a:gd name="connsiteY213" fmla="*/ 4690753 h 5569527"/>
                        <a:gd name="connsiteX214" fmla="*/ 5035138 w 6970816"/>
                        <a:gd name="connsiteY214" fmla="*/ 4762005 h 5569527"/>
                        <a:gd name="connsiteX215" fmla="*/ 5058888 w 6970816"/>
                        <a:gd name="connsiteY215" fmla="*/ 4797631 h 5569527"/>
                        <a:gd name="connsiteX216" fmla="*/ 5058888 w 6970816"/>
                        <a:gd name="connsiteY216" fmla="*/ 4940135 h 5569527"/>
                        <a:gd name="connsiteX217" fmla="*/ 5047013 w 6970816"/>
                        <a:gd name="connsiteY217" fmla="*/ 5094514 h 5569527"/>
                        <a:gd name="connsiteX218" fmla="*/ 5011387 w 6970816"/>
                        <a:gd name="connsiteY218" fmla="*/ 5082639 h 5569527"/>
                        <a:gd name="connsiteX219" fmla="*/ 4940135 w 6970816"/>
                        <a:gd name="connsiteY219" fmla="*/ 5023262 h 5569527"/>
                        <a:gd name="connsiteX220" fmla="*/ 4892634 w 6970816"/>
                        <a:gd name="connsiteY220" fmla="*/ 5011387 h 5569527"/>
                        <a:gd name="connsiteX221" fmla="*/ 4821382 w 6970816"/>
                        <a:gd name="connsiteY221" fmla="*/ 4987636 h 5569527"/>
                        <a:gd name="connsiteX222" fmla="*/ 4738255 w 6970816"/>
                        <a:gd name="connsiteY222" fmla="*/ 4999511 h 5569527"/>
                        <a:gd name="connsiteX223" fmla="*/ 4726379 w 6970816"/>
                        <a:gd name="connsiteY223" fmla="*/ 5035137 h 5569527"/>
                        <a:gd name="connsiteX224" fmla="*/ 4619501 w 6970816"/>
                        <a:gd name="connsiteY224" fmla="*/ 5023262 h 5569527"/>
                        <a:gd name="connsiteX225" fmla="*/ 4607626 w 6970816"/>
                        <a:gd name="connsiteY225" fmla="*/ 4987636 h 5569527"/>
                        <a:gd name="connsiteX226" fmla="*/ 4595751 w 6970816"/>
                        <a:gd name="connsiteY226" fmla="*/ 4821382 h 5569527"/>
                        <a:gd name="connsiteX227" fmla="*/ 4560125 w 6970816"/>
                        <a:gd name="connsiteY227" fmla="*/ 4797631 h 5569527"/>
                        <a:gd name="connsiteX228" fmla="*/ 4441371 w 6970816"/>
                        <a:gd name="connsiteY228" fmla="*/ 4809506 h 5569527"/>
                        <a:gd name="connsiteX229" fmla="*/ 4405745 w 6970816"/>
                        <a:gd name="connsiteY229" fmla="*/ 4857008 h 5569527"/>
                        <a:gd name="connsiteX230" fmla="*/ 4334494 w 6970816"/>
                        <a:gd name="connsiteY230" fmla="*/ 4904509 h 5569527"/>
                        <a:gd name="connsiteX231" fmla="*/ 4275117 w 6970816"/>
                        <a:gd name="connsiteY231" fmla="*/ 4916384 h 5569527"/>
                        <a:gd name="connsiteX232" fmla="*/ 4001984 w 6970816"/>
                        <a:gd name="connsiteY232" fmla="*/ 4928259 h 5569527"/>
                        <a:gd name="connsiteX233" fmla="*/ 3954483 w 6970816"/>
                        <a:gd name="connsiteY233" fmla="*/ 4999511 h 5569527"/>
                        <a:gd name="connsiteX234" fmla="*/ 3847605 w 6970816"/>
                        <a:gd name="connsiteY234" fmla="*/ 4916384 h 5569527"/>
                        <a:gd name="connsiteX235" fmla="*/ 3740727 w 6970816"/>
                        <a:gd name="connsiteY235" fmla="*/ 4857008 h 5569527"/>
                        <a:gd name="connsiteX236" fmla="*/ 3562597 w 6970816"/>
                        <a:gd name="connsiteY236" fmla="*/ 4940135 h 5569527"/>
                        <a:gd name="connsiteX237" fmla="*/ 3574473 w 6970816"/>
                        <a:gd name="connsiteY237" fmla="*/ 5023262 h 5569527"/>
                        <a:gd name="connsiteX238" fmla="*/ 3586348 w 6970816"/>
                        <a:gd name="connsiteY238" fmla="*/ 5225143 h 5569527"/>
                        <a:gd name="connsiteX239" fmla="*/ 3574473 w 6970816"/>
                        <a:gd name="connsiteY239" fmla="*/ 5284519 h 5569527"/>
                        <a:gd name="connsiteX240" fmla="*/ 3515096 w 6970816"/>
                        <a:gd name="connsiteY240" fmla="*/ 5296395 h 5569527"/>
                        <a:gd name="connsiteX241" fmla="*/ 3467595 w 6970816"/>
                        <a:gd name="connsiteY241" fmla="*/ 5320145 h 5569527"/>
                        <a:gd name="connsiteX242" fmla="*/ 3360717 w 6970816"/>
                        <a:gd name="connsiteY242" fmla="*/ 5343896 h 5569527"/>
                        <a:gd name="connsiteX243" fmla="*/ 3336966 w 6970816"/>
                        <a:gd name="connsiteY243" fmla="*/ 5379522 h 5569527"/>
                        <a:gd name="connsiteX244" fmla="*/ 3325091 w 6970816"/>
                        <a:gd name="connsiteY244" fmla="*/ 5438898 h 5569527"/>
                        <a:gd name="connsiteX245" fmla="*/ 3289465 w 6970816"/>
                        <a:gd name="connsiteY245" fmla="*/ 5450774 h 5569527"/>
                        <a:gd name="connsiteX246" fmla="*/ 3253839 w 6970816"/>
                        <a:gd name="connsiteY246" fmla="*/ 5474524 h 5569527"/>
                        <a:gd name="connsiteX247" fmla="*/ 2980707 w 6970816"/>
                        <a:gd name="connsiteY247" fmla="*/ 5486400 h 5569527"/>
                        <a:gd name="connsiteX248" fmla="*/ 2933205 w 6970816"/>
                        <a:gd name="connsiteY248" fmla="*/ 5510150 h 5569527"/>
                        <a:gd name="connsiteX249" fmla="*/ 2861953 w 6970816"/>
                        <a:gd name="connsiteY249" fmla="*/ 5533901 h 5569527"/>
                        <a:gd name="connsiteX250" fmla="*/ 2838203 w 6970816"/>
                        <a:gd name="connsiteY250" fmla="*/ 5569527 h 5569527"/>
                        <a:gd name="connsiteX251" fmla="*/ 2778826 w 6970816"/>
                        <a:gd name="connsiteY251" fmla="*/ 5557652 h 5569527"/>
                        <a:gd name="connsiteX252" fmla="*/ 2743200 w 6970816"/>
                        <a:gd name="connsiteY252" fmla="*/ 5522026 h 556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</a:cxnLst>
                      <a:rect l="l" t="t" r="r" b="b"/>
                      <a:pathLst>
                        <a:path w="6970816" h="5569527">
                          <a:moveTo>
                            <a:pt x="795647" y="4037610"/>
                          </a:moveTo>
                          <a:cubicBezTo>
                            <a:pt x="789937" y="3986220"/>
                            <a:pt x="786074" y="3923341"/>
                            <a:pt x="771896" y="3871356"/>
                          </a:cubicBezTo>
                          <a:cubicBezTo>
                            <a:pt x="765309" y="3847203"/>
                            <a:pt x="756062" y="3823855"/>
                            <a:pt x="748145" y="3800104"/>
                          </a:cubicBezTo>
                          <a:lnTo>
                            <a:pt x="712519" y="3693226"/>
                          </a:lnTo>
                          <a:cubicBezTo>
                            <a:pt x="708561" y="3681351"/>
                            <a:pt x="703680" y="3669744"/>
                            <a:pt x="700644" y="3657600"/>
                          </a:cubicBezTo>
                          <a:cubicBezTo>
                            <a:pt x="694005" y="3631044"/>
                            <a:pt x="676585" y="3556198"/>
                            <a:pt x="665018" y="3538847"/>
                          </a:cubicBezTo>
                          <a:cubicBezTo>
                            <a:pt x="657101" y="3526972"/>
                            <a:pt x="647651" y="3515986"/>
                            <a:pt x="641268" y="3503221"/>
                          </a:cubicBezTo>
                          <a:cubicBezTo>
                            <a:pt x="635670" y="3492025"/>
                            <a:pt x="636336" y="3478010"/>
                            <a:pt x="629392" y="3467595"/>
                          </a:cubicBezTo>
                          <a:cubicBezTo>
                            <a:pt x="620076" y="3453621"/>
                            <a:pt x="605641" y="3443844"/>
                            <a:pt x="593766" y="3431969"/>
                          </a:cubicBezTo>
                          <a:cubicBezTo>
                            <a:pt x="565503" y="3347177"/>
                            <a:pt x="583903" y="3381548"/>
                            <a:pt x="546265" y="3325091"/>
                          </a:cubicBezTo>
                          <a:cubicBezTo>
                            <a:pt x="542307" y="3313216"/>
                            <a:pt x="537105" y="3301685"/>
                            <a:pt x="534390" y="3289465"/>
                          </a:cubicBezTo>
                          <a:cubicBezTo>
                            <a:pt x="513154" y="3193906"/>
                            <a:pt x="514146" y="3105675"/>
                            <a:pt x="534390" y="3004457"/>
                          </a:cubicBezTo>
                          <a:cubicBezTo>
                            <a:pt x="537189" y="2990462"/>
                            <a:pt x="558141" y="2988623"/>
                            <a:pt x="570016" y="2980706"/>
                          </a:cubicBezTo>
                          <a:cubicBezTo>
                            <a:pt x="573974" y="2968831"/>
                            <a:pt x="581891" y="2957598"/>
                            <a:pt x="581891" y="2945080"/>
                          </a:cubicBezTo>
                          <a:cubicBezTo>
                            <a:pt x="581891" y="2932562"/>
                            <a:pt x="573455" y="2921490"/>
                            <a:pt x="570016" y="2909454"/>
                          </a:cubicBezTo>
                          <a:cubicBezTo>
                            <a:pt x="565532" y="2893761"/>
                            <a:pt x="562830" y="2877586"/>
                            <a:pt x="558140" y="2861953"/>
                          </a:cubicBezTo>
                          <a:cubicBezTo>
                            <a:pt x="548060" y="2828354"/>
                            <a:pt x="537911" y="2782347"/>
                            <a:pt x="510639" y="2755075"/>
                          </a:cubicBezTo>
                          <a:cubicBezTo>
                            <a:pt x="500547" y="2744983"/>
                            <a:pt x="486888" y="2739241"/>
                            <a:pt x="475013" y="2731324"/>
                          </a:cubicBezTo>
                          <a:cubicBezTo>
                            <a:pt x="467096" y="2719449"/>
                            <a:pt x="462407" y="2704614"/>
                            <a:pt x="451262" y="2695698"/>
                          </a:cubicBezTo>
                          <a:cubicBezTo>
                            <a:pt x="441487" y="2687878"/>
                            <a:pt x="426832" y="2689421"/>
                            <a:pt x="415636" y="2683823"/>
                          </a:cubicBezTo>
                          <a:cubicBezTo>
                            <a:pt x="402870" y="2677440"/>
                            <a:pt x="390677" y="2669554"/>
                            <a:pt x="380010" y="2660072"/>
                          </a:cubicBezTo>
                          <a:cubicBezTo>
                            <a:pt x="282819" y="2573681"/>
                            <a:pt x="348340" y="2598717"/>
                            <a:pt x="261257" y="2576945"/>
                          </a:cubicBezTo>
                          <a:cubicBezTo>
                            <a:pt x="257299" y="2565070"/>
                            <a:pt x="249382" y="2553837"/>
                            <a:pt x="249382" y="2541319"/>
                          </a:cubicBezTo>
                          <a:cubicBezTo>
                            <a:pt x="249382" y="2526408"/>
                            <a:pt x="267532" y="2474992"/>
                            <a:pt x="273132" y="2458192"/>
                          </a:cubicBezTo>
                          <a:cubicBezTo>
                            <a:pt x="269174" y="2410691"/>
                            <a:pt x="264428" y="2363248"/>
                            <a:pt x="261257" y="2315688"/>
                          </a:cubicBezTo>
                          <a:cubicBezTo>
                            <a:pt x="256510" y="2244484"/>
                            <a:pt x="263936" y="2171794"/>
                            <a:pt x="249382" y="2101932"/>
                          </a:cubicBezTo>
                          <a:cubicBezTo>
                            <a:pt x="243560" y="2073987"/>
                            <a:pt x="217715" y="2054431"/>
                            <a:pt x="201881" y="2030680"/>
                          </a:cubicBezTo>
                          <a:lnTo>
                            <a:pt x="178130" y="1995054"/>
                          </a:lnTo>
                          <a:cubicBezTo>
                            <a:pt x="170213" y="1983179"/>
                            <a:pt x="164471" y="1969520"/>
                            <a:pt x="154379" y="1959428"/>
                          </a:cubicBezTo>
                          <a:lnTo>
                            <a:pt x="118753" y="1923802"/>
                          </a:lnTo>
                          <a:cubicBezTo>
                            <a:pt x="79468" y="1805945"/>
                            <a:pt x="145378" y="1985976"/>
                            <a:pt x="71252" y="1852550"/>
                          </a:cubicBezTo>
                          <a:cubicBezTo>
                            <a:pt x="59094" y="1830665"/>
                            <a:pt x="47501" y="1781298"/>
                            <a:pt x="47501" y="1781298"/>
                          </a:cubicBezTo>
                          <a:cubicBezTo>
                            <a:pt x="25932" y="1608742"/>
                            <a:pt x="47288" y="1748637"/>
                            <a:pt x="23751" y="1638795"/>
                          </a:cubicBezTo>
                          <a:cubicBezTo>
                            <a:pt x="15293" y="1599322"/>
                            <a:pt x="0" y="1520041"/>
                            <a:pt x="0" y="1520041"/>
                          </a:cubicBezTo>
                          <a:cubicBezTo>
                            <a:pt x="3958" y="1504207"/>
                            <a:pt x="7391" y="1488233"/>
                            <a:pt x="11875" y="1472540"/>
                          </a:cubicBezTo>
                          <a:cubicBezTo>
                            <a:pt x="42391" y="1365737"/>
                            <a:pt x="42405" y="1435932"/>
                            <a:pt x="249382" y="1425039"/>
                          </a:cubicBezTo>
                          <a:cubicBezTo>
                            <a:pt x="265216" y="1421080"/>
                            <a:pt x="281882" y="1419592"/>
                            <a:pt x="296883" y="1413163"/>
                          </a:cubicBezTo>
                          <a:cubicBezTo>
                            <a:pt x="310001" y="1407541"/>
                            <a:pt x="319744" y="1395796"/>
                            <a:pt x="332509" y="1389413"/>
                          </a:cubicBezTo>
                          <a:cubicBezTo>
                            <a:pt x="343705" y="1383815"/>
                            <a:pt x="356260" y="1381496"/>
                            <a:pt x="368135" y="1377537"/>
                          </a:cubicBezTo>
                          <a:cubicBezTo>
                            <a:pt x="380312" y="1341005"/>
                            <a:pt x="392270" y="1324771"/>
                            <a:pt x="368135" y="1282535"/>
                          </a:cubicBezTo>
                          <a:cubicBezTo>
                            <a:pt x="361054" y="1270143"/>
                            <a:pt x="344384" y="1266701"/>
                            <a:pt x="332509" y="1258784"/>
                          </a:cubicBezTo>
                          <a:cubicBezTo>
                            <a:pt x="328551" y="1246909"/>
                            <a:pt x="315985" y="1234780"/>
                            <a:pt x="320634" y="1223158"/>
                          </a:cubicBezTo>
                          <a:cubicBezTo>
                            <a:pt x="325935" y="1209907"/>
                            <a:pt x="342265" y="1202207"/>
                            <a:pt x="356260" y="1199408"/>
                          </a:cubicBezTo>
                          <a:cubicBezTo>
                            <a:pt x="403000" y="1190060"/>
                            <a:pt x="451263" y="1191491"/>
                            <a:pt x="498764" y="1187532"/>
                          </a:cubicBezTo>
                          <a:cubicBezTo>
                            <a:pt x="510639" y="1175657"/>
                            <a:pt x="526234" y="1166587"/>
                            <a:pt x="534390" y="1151906"/>
                          </a:cubicBezTo>
                          <a:cubicBezTo>
                            <a:pt x="546548" y="1130021"/>
                            <a:pt x="558140" y="1080654"/>
                            <a:pt x="558140" y="1080654"/>
                          </a:cubicBezTo>
                          <a:cubicBezTo>
                            <a:pt x="562099" y="1052945"/>
                            <a:pt x="559968" y="1023652"/>
                            <a:pt x="570016" y="997527"/>
                          </a:cubicBezTo>
                          <a:cubicBezTo>
                            <a:pt x="595743" y="930638"/>
                            <a:pt x="615625" y="935671"/>
                            <a:pt x="653143" y="890649"/>
                          </a:cubicBezTo>
                          <a:cubicBezTo>
                            <a:pt x="702624" y="831272"/>
                            <a:pt x="647206" y="874816"/>
                            <a:pt x="712519" y="831272"/>
                          </a:cubicBezTo>
                          <a:lnTo>
                            <a:pt x="760021" y="760021"/>
                          </a:lnTo>
                          <a:lnTo>
                            <a:pt x="783771" y="724395"/>
                          </a:lnTo>
                          <a:cubicBezTo>
                            <a:pt x="784607" y="718546"/>
                            <a:pt x="799837" y="576535"/>
                            <a:pt x="819397" y="570015"/>
                          </a:cubicBezTo>
                          <a:lnTo>
                            <a:pt x="855023" y="558140"/>
                          </a:lnTo>
                          <a:cubicBezTo>
                            <a:pt x="878774" y="542306"/>
                            <a:pt x="910441" y="534390"/>
                            <a:pt x="926275" y="510639"/>
                          </a:cubicBezTo>
                          <a:lnTo>
                            <a:pt x="973777" y="439387"/>
                          </a:lnTo>
                          <a:cubicBezTo>
                            <a:pt x="981694" y="427512"/>
                            <a:pt x="985652" y="411678"/>
                            <a:pt x="997527" y="403761"/>
                          </a:cubicBezTo>
                          <a:lnTo>
                            <a:pt x="1033153" y="380010"/>
                          </a:lnTo>
                          <a:cubicBezTo>
                            <a:pt x="1160522" y="394162"/>
                            <a:pt x="1168436" y="401399"/>
                            <a:pt x="1318161" y="380010"/>
                          </a:cubicBezTo>
                          <a:cubicBezTo>
                            <a:pt x="1387270" y="370137"/>
                            <a:pt x="1377523" y="359661"/>
                            <a:pt x="1425039" y="332509"/>
                          </a:cubicBezTo>
                          <a:cubicBezTo>
                            <a:pt x="1440409" y="323726"/>
                            <a:pt x="1456269" y="315731"/>
                            <a:pt x="1472540" y="308758"/>
                          </a:cubicBezTo>
                          <a:cubicBezTo>
                            <a:pt x="1620386" y="245395"/>
                            <a:pt x="1550518" y="288442"/>
                            <a:pt x="1626919" y="237506"/>
                          </a:cubicBezTo>
                          <a:cubicBezTo>
                            <a:pt x="1678379" y="241465"/>
                            <a:pt x="1730472" y="240413"/>
                            <a:pt x="1781299" y="249382"/>
                          </a:cubicBezTo>
                          <a:cubicBezTo>
                            <a:pt x="1798732" y="252458"/>
                            <a:pt x="1813620" y="264024"/>
                            <a:pt x="1828800" y="273132"/>
                          </a:cubicBezTo>
                          <a:cubicBezTo>
                            <a:pt x="1853277" y="287818"/>
                            <a:pt x="1871530" y="319493"/>
                            <a:pt x="1900052" y="320634"/>
                          </a:cubicBezTo>
                          <a:lnTo>
                            <a:pt x="2196935" y="332509"/>
                          </a:lnTo>
                          <a:cubicBezTo>
                            <a:pt x="2299405" y="366665"/>
                            <a:pt x="2204487" y="339927"/>
                            <a:pt x="2434442" y="332509"/>
                          </a:cubicBezTo>
                          <a:cubicBezTo>
                            <a:pt x="2612523" y="326765"/>
                            <a:pt x="2790701" y="324592"/>
                            <a:pt x="2968831" y="320634"/>
                          </a:cubicBezTo>
                          <a:cubicBezTo>
                            <a:pt x="3000499" y="316675"/>
                            <a:pt x="3032628" y="315445"/>
                            <a:pt x="3063834" y="308758"/>
                          </a:cubicBezTo>
                          <a:cubicBezTo>
                            <a:pt x="3088314" y="303512"/>
                            <a:pt x="3110244" y="288113"/>
                            <a:pt x="3135086" y="285008"/>
                          </a:cubicBezTo>
                          <a:lnTo>
                            <a:pt x="3230088" y="273132"/>
                          </a:lnTo>
                          <a:cubicBezTo>
                            <a:pt x="3261756" y="277091"/>
                            <a:pt x="3294301" y="276611"/>
                            <a:pt x="3325091" y="285008"/>
                          </a:cubicBezTo>
                          <a:cubicBezTo>
                            <a:pt x="3338860" y="288763"/>
                            <a:pt x="3348325" y="301677"/>
                            <a:pt x="3360717" y="308758"/>
                          </a:cubicBezTo>
                          <a:cubicBezTo>
                            <a:pt x="3376087" y="317541"/>
                            <a:pt x="3392384" y="324592"/>
                            <a:pt x="3408218" y="332509"/>
                          </a:cubicBezTo>
                          <a:cubicBezTo>
                            <a:pt x="3450804" y="396387"/>
                            <a:pt x="3411565" y="350295"/>
                            <a:pt x="3503221" y="403761"/>
                          </a:cubicBezTo>
                          <a:cubicBezTo>
                            <a:pt x="3527877" y="418144"/>
                            <a:pt x="3550722" y="435428"/>
                            <a:pt x="3574473" y="451262"/>
                          </a:cubicBezTo>
                          <a:cubicBezTo>
                            <a:pt x="3586348" y="459179"/>
                            <a:pt x="3596559" y="470500"/>
                            <a:pt x="3610099" y="475013"/>
                          </a:cubicBezTo>
                          <a:lnTo>
                            <a:pt x="3645725" y="486888"/>
                          </a:lnTo>
                          <a:cubicBezTo>
                            <a:pt x="3680754" y="463535"/>
                            <a:pt x="3688404" y="461799"/>
                            <a:pt x="3716977" y="427511"/>
                          </a:cubicBezTo>
                          <a:cubicBezTo>
                            <a:pt x="3726114" y="416547"/>
                            <a:pt x="3729986" y="401283"/>
                            <a:pt x="3740727" y="391885"/>
                          </a:cubicBezTo>
                          <a:cubicBezTo>
                            <a:pt x="3790983" y="347910"/>
                            <a:pt x="3798674" y="348819"/>
                            <a:pt x="3847605" y="332509"/>
                          </a:cubicBezTo>
                          <a:cubicBezTo>
                            <a:pt x="3817633" y="422429"/>
                            <a:pt x="3813770" y="400840"/>
                            <a:pt x="3835730" y="510639"/>
                          </a:cubicBezTo>
                          <a:cubicBezTo>
                            <a:pt x="3840640" y="535188"/>
                            <a:pt x="3834932" y="576981"/>
                            <a:pt x="3859481" y="581891"/>
                          </a:cubicBezTo>
                          <a:cubicBezTo>
                            <a:pt x="3910099" y="592014"/>
                            <a:pt x="3912753" y="589992"/>
                            <a:pt x="3954483" y="605641"/>
                          </a:cubicBezTo>
                          <a:cubicBezTo>
                            <a:pt x="3974443" y="613126"/>
                            <a:pt x="3995581" y="618424"/>
                            <a:pt x="4013860" y="629392"/>
                          </a:cubicBezTo>
                          <a:cubicBezTo>
                            <a:pt x="4134878" y="702003"/>
                            <a:pt x="4023575" y="660338"/>
                            <a:pt x="4108862" y="688769"/>
                          </a:cubicBezTo>
                          <a:cubicBezTo>
                            <a:pt x="4138394" y="669080"/>
                            <a:pt x="4157551" y="654182"/>
                            <a:pt x="4191990" y="641267"/>
                          </a:cubicBezTo>
                          <a:cubicBezTo>
                            <a:pt x="4207272" y="635536"/>
                            <a:pt x="4223798" y="633876"/>
                            <a:pt x="4239491" y="629392"/>
                          </a:cubicBezTo>
                          <a:cubicBezTo>
                            <a:pt x="4251527" y="625953"/>
                            <a:pt x="4263242" y="621475"/>
                            <a:pt x="4275117" y="617517"/>
                          </a:cubicBezTo>
                          <a:cubicBezTo>
                            <a:pt x="4360556" y="645996"/>
                            <a:pt x="4253839" y="611436"/>
                            <a:pt x="4358244" y="641267"/>
                          </a:cubicBezTo>
                          <a:cubicBezTo>
                            <a:pt x="4370280" y="644706"/>
                            <a:pt x="4381995" y="649184"/>
                            <a:pt x="4393870" y="653143"/>
                          </a:cubicBezTo>
                          <a:cubicBezTo>
                            <a:pt x="4474180" y="760222"/>
                            <a:pt x="4386981" y="654936"/>
                            <a:pt x="4465122" y="724395"/>
                          </a:cubicBezTo>
                          <a:cubicBezTo>
                            <a:pt x="4490226" y="746710"/>
                            <a:pt x="4517742" y="767700"/>
                            <a:pt x="4536374" y="795647"/>
                          </a:cubicBezTo>
                          <a:cubicBezTo>
                            <a:pt x="4544291" y="807522"/>
                            <a:pt x="4550033" y="821180"/>
                            <a:pt x="4560125" y="831272"/>
                          </a:cubicBezTo>
                          <a:cubicBezTo>
                            <a:pt x="4574120" y="845267"/>
                            <a:pt x="4591792" y="855023"/>
                            <a:pt x="4607626" y="866898"/>
                          </a:cubicBezTo>
                          <a:cubicBezTo>
                            <a:pt x="4718462" y="862940"/>
                            <a:pt x="4832129" y="880224"/>
                            <a:pt x="4940135" y="855023"/>
                          </a:cubicBezTo>
                          <a:cubicBezTo>
                            <a:pt x="4964516" y="849334"/>
                            <a:pt x="4955969" y="807522"/>
                            <a:pt x="4963886" y="783771"/>
                          </a:cubicBezTo>
                          <a:cubicBezTo>
                            <a:pt x="4967844" y="771896"/>
                            <a:pt x="4972725" y="760289"/>
                            <a:pt x="4975761" y="748145"/>
                          </a:cubicBezTo>
                          <a:cubicBezTo>
                            <a:pt x="4992531" y="681062"/>
                            <a:pt x="4984435" y="716648"/>
                            <a:pt x="4999512" y="641267"/>
                          </a:cubicBezTo>
                          <a:cubicBezTo>
                            <a:pt x="4995553" y="629392"/>
                            <a:pt x="4995456" y="615416"/>
                            <a:pt x="4987636" y="605641"/>
                          </a:cubicBezTo>
                          <a:cubicBezTo>
                            <a:pt x="4978720" y="594496"/>
                            <a:pt x="4962846" y="591179"/>
                            <a:pt x="4952010" y="581891"/>
                          </a:cubicBezTo>
                          <a:cubicBezTo>
                            <a:pt x="4935008" y="567318"/>
                            <a:pt x="4921995" y="548377"/>
                            <a:pt x="4904509" y="534389"/>
                          </a:cubicBezTo>
                          <a:cubicBezTo>
                            <a:pt x="4882219" y="516557"/>
                            <a:pt x="4850384" y="509724"/>
                            <a:pt x="4833257" y="486888"/>
                          </a:cubicBezTo>
                          <a:cubicBezTo>
                            <a:pt x="4789068" y="427969"/>
                            <a:pt x="4808609" y="455855"/>
                            <a:pt x="4773881" y="403761"/>
                          </a:cubicBezTo>
                          <a:cubicBezTo>
                            <a:pt x="4777839" y="387927"/>
                            <a:pt x="4776269" y="369540"/>
                            <a:pt x="4785756" y="356259"/>
                          </a:cubicBezTo>
                          <a:cubicBezTo>
                            <a:pt x="4830707" y="293328"/>
                            <a:pt x="4882659" y="325574"/>
                            <a:pt x="4952010" y="332509"/>
                          </a:cubicBezTo>
                          <a:cubicBezTo>
                            <a:pt x="4967844" y="336467"/>
                            <a:pt x="4983191" y="344384"/>
                            <a:pt x="4999512" y="344384"/>
                          </a:cubicBezTo>
                          <a:cubicBezTo>
                            <a:pt x="5024096" y="344384"/>
                            <a:pt x="5052751" y="320767"/>
                            <a:pt x="5070764" y="308758"/>
                          </a:cubicBezTo>
                          <a:cubicBezTo>
                            <a:pt x="5082523" y="273480"/>
                            <a:pt x="5090036" y="230109"/>
                            <a:pt x="5118265" y="201880"/>
                          </a:cubicBezTo>
                          <a:cubicBezTo>
                            <a:pt x="5128357" y="191788"/>
                            <a:pt x="5140773" y="183752"/>
                            <a:pt x="5153891" y="178130"/>
                          </a:cubicBezTo>
                          <a:cubicBezTo>
                            <a:pt x="5168892" y="171701"/>
                            <a:pt x="5185699" y="170738"/>
                            <a:pt x="5201392" y="166254"/>
                          </a:cubicBezTo>
                          <a:cubicBezTo>
                            <a:pt x="5213428" y="162815"/>
                            <a:pt x="5225143" y="158337"/>
                            <a:pt x="5237018" y="154379"/>
                          </a:cubicBezTo>
                          <a:cubicBezTo>
                            <a:pt x="5268686" y="158337"/>
                            <a:pt x="5300622" y="160545"/>
                            <a:pt x="5332021" y="166254"/>
                          </a:cubicBezTo>
                          <a:cubicBezTo>
                            <a:pt x="5344337" y="168493"/>
                            <a:pt x="5356025" y="182779"/>
                            <a:pt x="5367647" y="178130"/>
                          </a:cubicBezTo>
                          <a:cubicBezTo>
                            <a:pt x="5380898" y="172829"/>
                            <a:pt x="5383102" y="154118"/>
                            <a:pt x="5391397" y="142504"/>
                          </a:cubicBezTo>
                          <a:cubicBezTo>
                            <a:pt x="5402901" y="126398"/>
                            <a:pt x="5415519" y="111108"/>
                            <a:pt x="5427023" y="95002"/>
                          </a:cubicBezTo>
                          <a:cubicBezTo>
                            <a:pt x="5435319" y="83388"/>
                            <a:pt x="5440682" y="69468"/>
                            <a:pt x="5450774" y="59376"/>
                          </a:cubicBezTo>
                          <a:cubicBezTo>
                            <a:pt x="5481608" y="28542"/>
                            <a:pt x="5508147" y="18814"/>
                            <a:pt x="5545777" y="0"/>
                          </a:cubicBezTo>
                          <a:cubicBezTo>
                            <a:pt x="5569528" y="3958"/>
                            <a:pt x="5597436" y="-2120"/>
                            <a:pt x="5617029" y="11875"/>
                          </a:cubicBezTo>
                          <a:cubicBezTo>
                            <a:pt x="5630310" y="21361"/>
                            <a:pt x="5623743" y="43893"/>
                            <a:pt x="5628904" y="59376"/>
                          </a:cubicBezTo>
                          <a:cubicBezTo>
                            <a:pt x="5635645" y="79599"/>
                            <a:pt x="5645170" y="98793"/>
                            <a:pt x="5652655" y="118753"/>
                          </a:cubicBezTo>
                          <a:cubicBezTo>
                            <a:pt x="5657050" y="130474"/>
                            <a:pt x="5656516" y="144763"/>
                            <a:pt x="5664530" y="154379"/>
                          </a:cubicBezTo>
                          <a:cubicBezTo>
                            <a:pt x="5690012" y="184958"/>
                            <a:pt x="5735737" y="201866"/>
                            <a:pt x="5771408" y="213756"/>
                          </a:cubicBezTo>
                          <a:cubicBezTo>
                            <a:pt x="5786891" y="218917"/>
                            <a:pt x="5803426" y="220470"/>
                            <a:pt x="5818909" y="225631"/>
                          </a:cubicBezTo>
                          <a:cubicBezTo>
                            <a:pt x="5839132" y="232372"/>
                            <a:pt x="5858494" y="241465"/>
                            <a:pt x="5878286" y="249382"/>
                          </a:cubicBezTo>
                          <a:cubicBezTo>
                            <a:pt x="5886203" y="261257"/>
                            <a:pt x="5891944" y="274916"/>
                            <a:pt x="5902036" y="285008"/>
                          </a:cubicBezTo>
                          <a:cubicBezTo>
                            <a:pt x="5912128" y="295100"/>
                            <a:pt x="5928746" y="297613"/>
                            <a:pt x="5937662" y="308758"/>
                          </a:cubicBezTo>
                          <a:cubicBezTo>
                            <a:pt x="5945482" y="318533"/>
                            <a:pt x="5943940" y="333188"/>
                            <a:pt x="5949538" y="344384"/>
                          </a:cubicBezTo>
                          <a:cubicBezTo>
                            <a:pt x="5955921" y="357149"/>
                            <a:pt x="5965371" y="368135"/>
                            <a:pt x="5973288" y="380010"/>
                          </a:cubicBezTo>
                          <a:cubicBezTo>
                            <a:pt x="6038748" y="358191"/>
                            <a:pt x="5984695" y="382109"/>
                            <a:pt x="6056416" y="320634"/>
                          </a:cubicBezTo>
                          <a:cubicBezTo>
                            <a:pt x="6067252" y="311346"/>
                            <a:pt x="6081078" y="306020"/>
                            <a:pt x="6092042" y="296883"/>
                          </a:cubicBezTo>
                          <a:cubicBezTo>
                            <a:pt x="6126331" y="268308"/>
                            <a:pt x="6128065" y="260662"/>
                            <a:pt x="6151418" y="225631"/>
                          </a:cubicBezTo>
                          <a:cubicBezTo>
                            <a:pt x="6194961" y="245423"/>
                            <a:pt x="6241312" y="259940"/>
                            <a:pt x="6282047" y="285008"/>
                          </a:cubicBezTo>
                          <a:cubicBezTo>
                            <a:pt x="6294202" y="292488"/>
                            <a:pt x="6294379" y="329197"/>
                            <a:pt x="6305797" y="320634"/>
                          </a:cubicBezTo>
                          <a:cubicBezTo>
                            <a:pt x="6325825" y="305613"/>
                            <a:pt x="6322670" y="273454"/>
                            <a:pt x="6329548" y="249382"/>
                          </a:cubicBezTo>
                          <a:cubicBezTo>
                            <a:pt x="6339093" y="215976"/>
                            <a:pt x="6348734" y="140856"/>
                            <a:pt x="6377049" y="106878"/>
                          </a:cubicBezTo>
                          <a:cubicBezTo>
                            <a:pt x="6402772" y="76011"/>
                            <a:pt x="6436436" y="80156"/>
                            <a:pt x="6472052" y="71252"/>
                          </a:cubicBezTo>
                          <a:cubicBezTo>
                            <a:pt x="6484196" y="68216"/>
                            <a:pt x="6495534" y="62412"/>
                            <a:pt x="6507678" y="59376"/>
                          </a:cubicBezTo>
                          <a:cubicBezTo>
                            <a:pt x="6527260" y="54481"/>
                            <a:pt x="6547582" y="52812"/>
                            <a:pt x="6567055" y="47501"/>
                          </a:cubicBezTo>
                          <a:cubicBezTo>
                            <a:pt x="6591208" y="40914"/>
                            <a:pt x="6613320" y="25312"/>
                            <a:pt x="6638307" y="23750"/>
                          </a:cubicBezTo>
                          <a:lnTo>
                            <a:pt x="6828312" y="11875"/>
                          </a:lnTo>
                          <a:cubicBezTo>
                            <a:pt x="6836229" y="23750"/>
                            <a:pt x="6850292" y="33339"/>
                            <a:pt x="6852062" y="47501"/>
                          </a:cubicBezTo>
                          <a:cubicBezTo>
                            <a:pt x="6852221" y="48772"/>
                            <a:pt x="6837584" y="131377"/>
                            <a:pt x="6828312" y="142504"/>
                          </a:cubicBezTo>
                          <a:cubicBezTo>
                            <a:pt x="6815641" y="157709"/>
                            <a:pt x="6796644" y="166255"/>
                            <a:pt x="6780810" y="178130"/>
                          </a:cubicBezTo>
                          <a:cubicBezTo>
                            <a:pt x="6772893" y="190005"/>
                            <a:pt x="6764141" y="201364"/>
                            <a:pt x="6757060" y="213756"/>
                          </a:cubicBezTo>
                          <a:cubicBezTo>
                            <a:pt x="6748277" y="229126"/>
                            <a:pt x="6744642" y="247657"/>
                            <a:pt x="6733309" y="261257"/>
                          </a:cubicBezTo>
                          <a:cubicBezTo>
                            <a:pt x="6724172" y="272221"/>
                            <a:pt x="6709558" y="277091"/>
                            <a:pt x="6697683" y="285008"/>
                          </a:cubicBezTo>
                          <a:cubicBezTo>
                            <a:pt x="6686629" y="301589"/>
                            <a:pt x="6652387" y="349759"/>
                            <a:pt x="6650182" y="368135"/>
                          </a:cubicBezTo>
                          <a:cubicBezTo>
                            <a:pt x="6614174" y="668208"/>
                            <a:pt x="6693756" y="543586"/>
                            <a:pt x="6602681" y="665018"/>
                          </a:cubicBezTo>
                          <a:cubicBezTo>
                            <a:pt x="6598722" y="680852"/>
                            <a:pt x="6590805" y="696198"/>
                            <a:pt x="6590805" y="712519"/>
                          </a:cubicBezTo>
                          <a:cubicBezTo>
                            <a:pt x="6590805" y="752370"/>
                            <a:pt x="6613111" y="779526"/>
                            <a:pt x="6638307" y="807522"/>
                          </a:cubicBezTo>
                          <a:cubicBezTo>
                            <a:pt x="6742891" y="923727"/>
                            <a:pt x="6681051" y="836014"/>
                            <a:pt x="6733309" y="914400"/>
                          </a:cubicBezTo>
                          <a:cubicBezTo>
                            <a:pt x="6737267" y="926275"/>
                            <a:pt x="6742148" y="937882"/>
                            <a:pt x="6745184" y="950026"/>
                          </a:cubicBezTo>
                          <a:cubicBezTo>
                            <a:pt x="6766801" y="1036491"/>
                            <a:pt x="6747755" y="985343"/>
                            <a:pt x="6768935" y="1080654"/>
                          </a:cubicBezTo>
                          <a:cubicBezTo>
                            <a:pt x="6771650" y="1092874"/>
                            <a:pt x="6777371" y="1104244"/>
                            <a:pt x="6780810" y="1116280"/>
                          </a:cubicBezTo>
                          <a:cubicBezTo>
                            <a:pt x="6785294" y="1131973"/>
                            <a:pt x="6788202" y="1148089"/>
                            <a:pt x="6792686" y="1163782"/>
                          </a:cubicBezTo>
                          <a:cubicBezTo>
                            <a:pt x="6796125" y="1175818"/>
                            <a:pt x="6801122" y="1187372"/>
                            <a:pt x="6804561" y="1199408"/>
                          </a:cubicBezTo>
                          <a:cubicBezTo>
                            <a:pt x="6809045" y="1215101"/>
                            <a:pt x="6809137" y="1232311"/>
                            <a:pt x="6816436" y="1246909"/>
                          </a:cubicBezTo>
                          <a:cubicBezTo>
                            <a:pt x="6872203" y="1358443"/>
                            <a:pt x="6852136" y="1276783"/>
                            <a:pt x="6887688" y="1365662"/>
                          </a:cubicBezTo>
                          <a:cubicBezTo>
                            <a:pt x="6930083" y="1471649"/>
                            <a:pt x="6889496" y="1404000"/>
                            <a:pt x="6935190" y="1472540"/>
                          </a:cubicBezTo>
                          <a:cubicBezTo>
                            <a:pt x="6961924" y="1552745"/>
                            <a:pt x="6931071" y="1454008"/>
                            <a:pt x="6958940" y="1579418"/>
                          </a:cubicBezTo>
                          <a:cubicBezTo>
                            <a:pt x="6961656" y="1591638"/>
                            <a:pt x="6966857" y="1603169"/>
                            <a:pt x="6970816" y="1615044"/>
                          </a:cubicBezTo>
                          <a:cubicBezTo>
                            <a:pt x="6966857" y="1682337"/>
                            <a:pt x="6965648" y="1749849"/>
                            <a:pt x="6958940" y="1816924"/>
                          </a:cubicBezTo>
                          <a:cubicBezTo>
                            <a:pt x="6954835" y="1857975"/>
                            <a:pt x="6915707" y="1891516"/>
                            <a:pt x="6899564" y="1923802"/>
                          </a:cubicBezTo>
                          <a:lnTo>
                            <a:pt x="6863938" y="1995054"/>
                          </a:lnTo>
                          <a:cubicBezTo>
                            <a:pt x="6856021" y="2034639"/>
                            <a:pt x="6849978" y="2074645"/>
                            <a:pt x="6840187" y="2113808"/>
                          </a:cubicBezTo>
                          <a:cubicBezTo>
                            <a:pt x="6836229" y="2129642"/>
                            <a:pt x="6831853" y="2145377"/>
                            <a:pt x="6828312" y="2161309"/>
                          </a:cubicBezTo>
                          <a:cubicBezTo>
                            <a:pt x="6798157" y="2297005"/>
                            <a:pt x="6833524" y="2152331"/>
                            <a:pt x="6804561" y="2268187"/>
                          </a:cubicBezTo>
                          <a:cubicBezTo>
                            <a:pt x="6808519" y="2355273"/>
                            <a:pt x="6810225" y="2442490"/>
                            <a:pt x="6816436" y="2529444"/>
                          </a:cubicBezTo>
                          <a:cubicBezTo>
                            <a:pt x="6818657" y="2560544"/>
                            <a:pt x="6830835" y="2615465"/>
                            <a:pt x="6840187" y="2648197"/>
                          </a:cubicBezTo>
                          <a:cubicBezTo>
                            <a:pt x="6843626" y="2660233"/>
                            <a:pt x="6848623" y="2671787"/>
                            <a:pt x="6852062" y="2683823"/>
                          </a:cubicBezTo>
                          <a:cubicBezTo>
                            <a:pt x="6856546" y="2699516"/>
                            <a:pt x="6859979" y="2715490"/>
                            <a:pt x="6863938" y="2731324"/>
                          </a:cubicBezTo>
                          <a:cubicBezTo>
                            <a:pt x="6859979" y="2838202"/>
                            <a:pt x="6875619" y="2947633"/>
                            <a:pt x="6852062" y="3051958"/>
                          </a:cubicBezTo>
                          <a:cubicBezTo>
                            <a:pt x="6845775" y="3079802"/>
                            <a:pt x="6803646" y="3082332"/>
                            <a:pt x="6780810" y="3099459"/>
                          </a:cubicBezTo>
                          <a:cubicBezTo>
                            <a:pt x="6764976" y="3111334"/>
                            <a:pt x="6750493" y="3125265"/>
                            <a:pt x="6733309" y="3135085"/>
                          </a:cubicBezTo>
                          <a:cubicBezTo>
                            <a:pt x="6722441" y="3141296"/>
                            <a:pt x="6709558" y="3143002"/>
                            <a:pt x="6697683" y="3146961"/>
                          </a:cubicBezTo>
                          <a:cubicBezTo>
                            <a:pt x="6685808" y="3143002"/>
                            <a:pt x="6670908" y="3143936"/>
                            <a:pt x="6662057" y="3135085"/>
                          </a:cubicBezTo>
                          <a:cubicBezTo>
                            <a:pt x="6566779" y="3039807"/>
                            <a:pt x="6659543" y="3078830"/>
                            <a:pt x="6578930" y="3051958"/>
                          </a:cubicBezTo>
                          <a:cubicBezTo>
                            <a:pt x="6524373" y="3062870"/>
                            <a:pt x="6497011" y="3062927"/>
                            <a:pt x="6448301" y="3099459"/>
                          </a:cubicBezTo>
                          <a:cubicBezTo>
                            <a:pt x="6436883" y="3108022"/>
                            <a:pt x="6433839" y="3124249"/>
                            <a:pt x="6424551" y="3135085"/>
                          </a:cubicBezTo>
                          <a:cubicBezTo>
                            <a:pt x="6388120" y="3177588"/>
                            <a:pt x="6368016" y="3193041"/>
                            <a:pt x="6317673" y="3218213"/>
                          </a:cubicBezTo>
                          <a:cubicBezTo>
                            <a:pt x="6306477" y="3223811"/>
                            <a:pt x="6293922" y="3226130"/>
                            <a:pt x="6282047" y="3230088"/>
                          </a:cubicBezTo>
                          <a:cubicBezTo>
                            <a:pt x="6191269" y="3320866"/>
                            <a:pt x="6318957" y="3200688"/>
                            <a:pt x="6175169" y="3301340"/>
                          </a:cubicBezTo>
                          <a:cubicBezTo>
                            <a:pt x="6156825" y="3314181"/>
                            <a:pt x="6144669" y="3334268"/>
                            <a:pt x="6127668" y="3348841"/>
                          </a:cubicBezTo>
                          <a:cubicBezTo>
                            <a:pt x="6116832" y="3358129"/>
                            <a:pt x="6103006" y="3363455"/>
                            <a:pt x="6092042" y="3372592"/>
                          </a:cubicBezTo>
                          <a:cubicBezTo>
                            <a:pt x="6079140" y="3383343"/>
                            <a:pt x="6069851" y="3398141"/>
                            <a:pt x="6056416" y="3408218"/>
                          </a:cubicBezTo>
                          <a:cubicBezTo>
                            <a:pt x="6029120" y="3428690"/>
                            <a:pt x="5954581" y="3466673"/>
                            <a:pt x="5925787" y="3479470"/>
                          </a:cubicBezTo>
                          <a:cubicBezTo>
                            <a:pt x="5914348" y="3484554"/>
                            <a:pt x="5901882" y="3486950"/>
                            <a:pt x="5890161" y="3491345"/>
                          </a:cubicBezTo>
                          <a:cubicBezTo>
                            <a:pt x="5870201" y="3498830"/>
                            <a:pt x="5850744" y="3507611"/>
                            <a:pt x="5830784" y="3515096"/>
                          </a:cubicBezTo>
                          <a:cubicBezTo>
                            <a:pt x="5819063" y="3519491"/>
                            <a:pt x="5806597" y="3521887"/>
                            <a:pt x="5795158" y="3526971"/>
                          </a:cubicBezTo>
                          <a:cubicBezTo>
                            <a:pt x="5770893" y="3537756"/>
                            <a:pt x="5749945" y="3557389"/>
                            <a:pt x="5723907" y="3562597"/>
                          </a:cubicBezTo>
                          <a:cubicBezTo>
                            <a:pt x="5649749" y="3577429"/>
                            <a:pt x="5498275" y="3586348"/>
                            <a:pt x="5498275" y="3586348"/>
                          </a:cubicBezTo>
                          <a:cubicBezTo>
                            <a:pt x="5492675" y="3603148"/>
                            <a:pt x="5474525" y="3654564"/>
                            <a:pt x="5474525" y="3669475"/>
                          </a:cubicBezTo>
                          <a:cubicBezTo>
                            <a:pt x="5474525" y="3681993"/>
                            <a:pt x="5482442" y="3693226"/>
                            <a:pt x="5486400" y="3705101"/>
                          </a:cubicBezTo>
                          <a:cubicBezTo>
                            <a:pt x="5490550" y="3767358"/>
                            <a:pt x="5511200" y="3891959"/>
                            <a:pt x="5486400" y="3966358"/>
                          </a:cubicBezTo>
                          <a:cubicBezTo>
                            <a:pt x="5479101" y="3988255"/>
                            <a:pt x="5468299" y="4010714"/>
                            <a:pt x="5450774" y="4025735"/>
                          </a:cubicBezTo>
                          <a:cubicBezTo>
                            <a:pt x="5438382" y="4036357"/>
                            <a:pt x="5419107" y="4033652"/>
                            <a:pt x="5403273" y="4037610"/>
                          </a:cubicBezTo>
                          <a:cubicBezTo>
                            <a:pt x="5343570" y="4020552"/>
                            <a:pt x="5317461" y="4027647"/>
                            <a:pt x="5284519" y="3978234"/>
                          </a:cubicBezTo>
                          <a:cubicBezTo>
                            <a:pt x="5277575" y="3967819"/>
                            <a:pt x="5277039" y="3954329"/>
                            <a:pt x="5272644" y="3942608"/>
                          </a:cubicBezTo>
                          <a:cubicBezTo>
                            <a:pt x="5263512" y="3918254"/>
                            <a:pt x="5247537" y="3858427"/>
                            <a:pt x="5213268" y="3847605"/>
                          </a:cubicBezTo>
                          <a:cubicBezTo>
                            <a:pt x="5151820" y="3828200"/>
                            <a:pt x="5086319" y="3825254"/>
                            <a:pt x="5023262" y="3811979"/>
                          </a:cubicBezTo>
                          <a:cubicBezTo>
                            <a:pt x="5011013" y="3809400"/>
                            <a:pt x="4999511" y="3804062"/>
                            <a:pt x="4987636" y="3800104"/>
                          </a:cubicBezTo>
                          <a:cubicBezTo>
                            <a:pt x="4959927" y="3804062"/>
                            <a:pt x="4928510" y="3797578"/>
                            <a:pt x="4904509" y="3811979"/>
                          </a:cubicBezTo>
                          <a:cubicBezTo>
                            <a:pt x="4761661" y="3897688"/>
                            <a:pt x="4944360" y="3840240"/>
                            <a:pt x="4857008" y="3918857"/>
                          </a:cubicBezTo>
                          <a:cubicBezTo>
                            <a:pt x="4826715" y="3946121"/>
                            <a:pt x="4787134" y="3961155"/>
                            <a:pt x="4750130" y="3978234"/>
                          </a:cubicBezTo>
                          <a:cubicBezTo>
                            <a:pt x="4735311" y="3985073"/>
                            <a:pt x="4718322" y="3985625"/>
                            <a:pt x="4702629" y="3990109"/>
                          </a:cubicBezTo>
                          <a:cubicBezTo>
                            <a:pt x="4690593" y="3993548"/>
                            <a:pt x="4678878" y="3998026"/>
                            <a:pt x="4667003" y="4001984"/>
                          </a:cubicBezTo>
                          <a:cubicBezTo>
                            <a:pt x="4664115" y="4025089"/>
                            <a:pt x="4648713" y="4152811"/>
                            <a:pt x="4643252" y="4180114"/>
                          </a:cubicBezTo>
                          <a:cubicBezTo>
                            <a:pt x="4640797" y="4192389"/>
                            <a:pt x="4635335" y="4203865"/>
                            <a:pt x="4631377" y="4215740"/>
                          </a:cubicBezTo>
                          <a:cubicBezTo>
                            <a:pt x="4633557" y="4235357"/>
                            <a:pt x="4635786" y="4323430"/>
                            <a:pt x="4655127" y="4358244"/>
                          </a:cubicBezTo>
                          <a:cubicBezTo>
                            <a:pt x="4739878" y="4510795"/>
                            <a:pt x="4673041" y="4355526"/>
                            <a:pt x="4726379" y="4488872"/>
                          </a:cubicBezTo>
                          <a:cubicBezTo>
                            <a:pt x="4728360" y="4500755"/>
                            <a:pt x="4736902" y="4595075"/>
                            <a:pt x="4762005" y="4607626"/>
                          </a:cubicBezTo>
                          <a:cubicBezTo>
                            <a:pt x="4776603" y="4614925"/>
                            <a:pt x="4793673" y="4599709"/>
                            <a:pt x="4809507" y="4595750"/>
                          </a:cubicBezTo>
                          <a:cubicBezTo>
                            <a:pt x="4845133" y="4603667"/>
                            <a:pt x="4885303" y="4600374"/>
                            <a:pt x="4916384" y="4619501"/>
                          </a:cubicBezTo>
                          <a:cubicBezTo>
                            <a:pt x="4940694" y="4634461"/>
                            <a:pt x="4946759" y="4667917"/>
                            <a:pt x="4963886" y="4690753"/>
                          </a:cubicBezTo>
                          <a:cubicBezTo>
                            <a:pt x="5008076" y="4749672"/>
                            <a:pt x="4983044" y="4727275"/>
                            <a:pt x="5035138" y="4762005"/>
                          </a:cubicBezTo>
                          <a:cubicBezTo>
                            <a:pt x="5043055" y="4773880"/>
                            <a:pt x="5052505" y="4784866"/>
                            <a:pt x="5058888" y="4797631"/>
                          </a:cubicBezTo>
                          <a:cubicBezTo>
                            <a:pt x="5084598" y="4849050"/>
                            <a:pt x="5064994" y="4872968"/>
                            <a:pt x="5058888" y="4940135"/>
                          </a:cubicBezTo>
                          <a:cubicBezTo>
                            <a:pt x="5054215" y="4991535"/>
                            <a:pt x="5050971" y="5043054"/>
                            <a:pt x="5047013" y="5094514"/>
                          </a:cubicBezTo>
                          <a:cubicBezTo>
                            <a:pt x="5035138" y="5090556"/>
                            <a:pt x="5021162" y="5090459"/>
                            <a:pt x="5011387" y="5082639"/>
                          </a:cubicBezTo>
                          <a:cubicBezTo>
                            <a:pt x="4936815" y="5022982"/>
                            <a:pt x="5051258" y="5064933"/>
                            <a:pt x="4940135" y="5023262"/>
                          </a:cubicBezTo>
                          <a:cubicBezTo>
                            <a:pt x="4924853" y="5017531"/>
                            <a:pt x="4908267" y="5016077"/>
                            <a:pt x="4892634" y="5011387"/>
                          </a:cubicBezTo>
                          <a:cubicBezTo>
                            <a:pt x="4868654" y="5004193"/>
                            <a:pt x="4821382" y="4987636"/>
                            <a:pt x="4821382" y="4987636"/>
                          </a:cubicBezTo>
                          <a:cubicBezTo>
                            <a:pt x="4793673" y="4991594"/>
                            <a:pt x="4763290" y="4986993"/>
                            <a:pt x="4738255" y="4999511"/>
                          </a:cubicBezTo>
                          <a:cubicBezTo>
                            <a:pt x="4727059" y="5005109"/>
                            <a:pt x="4738654" y="5032682"/>
                            <a:pt x="4726379" y="5035137"/>
                          </a:cubicBezTo>
                          <a:cubicBezTo>
                            <a:pt x="4691230" y="5042167"/>
                            <a:pt x="4655127" y="5027220"/>
                            <a:pt x="4619501" y="5023262"/>
                          </a:cubicBezTo>
                          <a:cubicBezTo>
                            <a:pt x="4615543" y="5011387"/>
                            <a:pt x="4609089" y="5000068"/>
                            <a:pt x="4607626" y="4987636"/>
                          </a:cubicBezTo>
                          <a:cubicBezTo>
                            <a:pt x="4601135" y="4932457"/>
                            <a:pt x="4609226" y="4875282"/>
                            <a:pt x="4595751" y="4821382"/>
                          </a:cubicBezTo>
                          <a:cubicBezTo>
                            <a:pt x="4592289" y="4807536"/>
                            <a:pt x="4572000" y="4805548"/>
                            <a:pt x="4560125" y="4797631"/>
                          </a:cubicBezTo>
                          <a:cubicBezTo>
                            <a:pt x="4520540" y="4801589"/>
                            <a:pt x="4478501" y="4795225"/>
                            <a:pt x="4441371" y="4809506"/>
                          </a:cubicBezTo>
                          <a:cubicBezTo>
                            <a:pt x="4422898" y="4816611"/>
                            <a:pt x="4420538" y="4843859"/>
                            <a:pt x="4405745" y="4857008"/>
                          </a:cubicBezTo>
                          <a:cubicBezTo>
                            <a:pt x="4384411" y="4875972"/>
                            <a:pt x="4360480" y="4892697"/>
                            <a:pt x="4334494" y="4904509"/>
                          </a:cubicBezTo>
                          <a:cubicBezTo>
                            <a:pt x="4316119" y="4912861"/>
                            <a:pt x="4295250" y="4914946"/>
                            <a:pt x="4275117" y="4916384"/>
                          </a:cubicBezTo>
                          <a:cubicBezTo>
                            <a:pt x="4184218" y="4922877"/>
                            <a:pt x="4093028" y="4924301"/>
                            <a:pt x="4001984" y="4928259"/>
                          </a:cubicBezTo>
                          <a:cubicBezTo>
                            <a:pt x="4000449" y="4934399"/>
                            <a:pt x="3991620" y="5014985"/>
                            <a:pt x="3954483" y="4999511"/>
                          </a:cubicBezTo>
                          <a:cubicBezTo>
                            <a:pt x="3912822" y="4982152"/>
                            <a:pt x="3885158" y="4941419"/>
                            <a:pt x="3847605" y="4916384"/>
                          </a:cubicBezTo>
                          <a:cubicBezTo>
                            <a:pt x="3765938" y="4861939"/>
                            <a:pt x="3803433" y="4877909"/>
                            <a:pt x="3740727" y="4857008"/>
                          </a:cubicBezTo>
                          <a:cubicBezTo>
                            <a:pt x="3522214" y="4870665"/>
                            <a:pt x="3541988" y="4806182"/>
                            <a:pt x="3562597" y="4940135"/>
                          </a:cubicBezTo>
                          <a:cubicBezTo>
                            <a:pt x="3566853" y="4967800"/>
                            <a:pt x="3570514" y="4995553"/>
                            <a:pt x="3574473" y="5023262"/>
                          </a:cubicBezTo>
                          <a:cubicBezTo>
                            <a:pt x="3578431" y="5090556"/>
                            <a:pt x="3586348" y="5157733"/>
                            <a:pt x="3586348" y="5225143"/>
                          </a:cubicBezTo>
                          <a:cubicBezTo>
                            <a:pt x="3586348" y="5245327"/>
                            <a:pt x="3588745" y="5270247"/>
                            <a:pt x="3574473" y="5284519"/>
                          </a:cubicBezTo>
                          <a:cubicBezTo>
                            <a:pt x="3560201" y="5298791"/>
                            <a:pt x="3534888" y="5292436"/>
                            <a:pt x="3515096" y="5296395"/>
                          </a:cubicBezTo>
                          <a:cubicBezTo>
                            <a:pt x="3499262" y="5304312"/>
                            <a:pt x="3484170" y="5313929"/>
                            <a:pt x="3467595" y="5320145"/>
                          </a:cubicBezTo>
                          <a:cubicBezTo>
                            <a:pt x="3448421" y="5327335"/>
                            <a:pt x="3376850" y="5340670"/>
                            <a:pt x="3360717" y="5343896"/>
                          </a:cubicBezTo>
                          <a:cubicBezTo>
                            <a:pt x="3352800" y="5355771"/>
                            <a:pt x="3341977" y="5366158"/>
                            <a:pt x="3336966" y="5379522"/>
                          </a:cubicBezTo>
                          <a:cubicBezTo>
                            <a:pt x="3329879" y="5398421"/>
                            <a:pt x="3336287" y="5422104"/>
                            <a:pt x="3325091" y="5438898"/>
                          </a:cubicBezTo>
                          <a:cubicBezTo>
                            <a:pt x="3318147" y="5449313"/>
                            <a:pt x="3300661" y="5445176"/>
                            <a:pt x="3289465" y="5450774"/>
                          </a:cubicBezTo>
                          <a:cubicBezTo>
                            <a:pt x="3276700" y="5457157"/>
                            <a:pt x="3268017" y="5472888"/>
                            <a:pt x="3253839" y="5474524"/>
                          </a:cubicBezTo>
                          <a:cubicBezTo>
                            <a:pt x="3163310" y="5484970"/>
                            <a:pt x="3071751" y="5482441"/>
                            <a:pt x="2980707" y="5486400"/>
                          </a:cubicBezTo>
                          <a:cubicBezTo>
                            <a:pt x="2964873" y="5494317"/>
                            <a:pt x="2949642" y="5503575"/>
                            <a:pt x="2933205" y="5510150"/>
                          </a:cubicBezTo>
                          <a:cubicBezTo>
                            <a:pt x="2909960" y="5519448"/>
                            <a:pt x="2883183" y="5520632"/>
                            <a:pt x="2861953" y="5533901"/>
                          </a:cubicBezTo>
                          <a:cubicBezTo>
                            <a:pt x="2849850" y="5541465"/>
                            <a:pt x="2846120" y="5557652"/>
                            <a:pt x="2838203" y="5569527"/>
                          </a:cubicBezTo>
                          <a:cubicBezTo>
                            <a:pt x="2818411" y="5565569"/>
                            <a:pt x="2796879" y="5566679"/>
                            <a:pt x="2778826" y="5557652"/>
                          </a:cubicBezTo>
                          <a:cubicBezTo>
                            <a:pt x="2763805" y="5550141"/>
                            <a:pt x="2743200" y="5522026"/>
                            <a:pt x="2743200" y="5522026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sp>
                <p:nvSpPr>
                  <p:cNvPr id="31" name="Freeform 30"/>
                  <p:cNvSpPr/>
                  <p:nvPr/>
                </p:nvSpPr>
                <p:spPr>
                  <a:xfrm>
                    <a:off x="5307498" y="512624"/>
                    <a:ext cx="427521" cy="368135"/>
                  </a:xfrm>
                  <a:custGeom>
                    <a:avLst/>
                    <a:gdLst>
                      <a:gd name="connsiteX0" fmla="*/ 0 w 427521"/>
                      <a:gd name="connsiteY0" fmla="*/ 368135 h 368135"/>
                      <a:gd name="connsiteX1" fmla="*/ 118753 w 427521"/>
                      <a:gd name="connsiteY1" fmla="*/ 332509 h 368135"/>
                      <a:gd name="connsiteX2" fmla="*/ 190005 w 427521"/>
                      <a:gd name="connsiteY2" fmla="*/ 308758 h 368135"/>
                      <a:gd name="connsiteX3" fmla="*/ 261257 w 427521"/>
                      <a:gd name="connsiteY3" fmla="*/ 261257 h 368135"/>
                      <a:gd name="connsiteX4" fmla="*/ 368135 w 427521"/>
                      <a:gd name="connsiteY4" fmla="*/ 213756 h 368135"/>
                      <a:gd name="connsiteX5" fmla="*/ 391885 w 427521"/>
                      <a:gd name="connsiteY5" fmla="*/ 142504 h 368135"/>
                      <a:gd name="connsiteX6" fmla="*/ 403761 w 427521"/>
                      <a:gd name="connsiteY6" fmla="*/ 83127 h 368135"/>
                      <a:gd name="connsiteX7" fmla="*/ 427511 w 427521"/>
                      <a:gd name="connsiteY7" fmla="*/ 0 h 368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7521" h="368135">
                        <a:moveTo>
                          <a:pt x="0" y="368135"/>
                        </a:moveTo>
                        <a:cubicBezTo>
                          <a:pt x="182390" y="342080"/>
                          <a:pt x="16427" y="377988"/>
                          <a:pt x="118753" y="332509"/>
                        </a:cubicBezTo>
                        <a:cubicBezTo>
                          <a:pt x="141631" y="322341"/>
                          <a:pt x="169174" y="322645"/>
                          <a:pt x="190005" y="308758"/>
                        </a:cubicBezTo>
                        <a:cubicBezTo>
                          <a:pt x="213756" y="292924"/>
                          <a:pt x="234177" y="270284"/>
                          <a:pt x="261257" y="261257"/>
                        </a:cubicBezTo>
                        <a:cubicBezTo>
                          <a:pt x="346049" y="232993"/>
                          <a:pt x="311678" y="251393"/>
                          <a:pt x="368135" y="213756"/>
                        </a:cubicBezTo>
                        <a:cubicBezTo>
                          <a:pt x="376052" y="190005"/>
                          <a:pt x="386975" y="167053"/>
                          <a:pt x="391885" y="142504"/>
                        </a:cubicBezTo>
                        <a:cubicBezTo>
                          <a:pt x="395844" y="122712"/>
                          <a:pt x="398450" y="102600"/>
                          <a:pt x="403761" y="83127"/>
                        </a:cubicBezTo>
                        <a:cubicBezTo>
                          <a:pt x="428763" y="-8546"/>
                          <a:pt x="427511" y="39545"/>
                          <a:pt x="427511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3047519" y="917049"/>
                  <a:ext cx="168244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Otdar</a:t>
                  </a:r>
                  <a:r>
                    <a:rPr lang="en-US" sz="1600" b="1" i="1" dirty="0" smtClean="0">
                      <a:cs typeface="+mj-cs"/>
                    </a:rPr>
                    <a:t> Mean </a:t>
                  </a:r>
                  <a:r>
                    <a:rPr lang="en-US" sz="1600" b="1" i="1" dirty="0" err="1" smtClean="0">
                      <a:cs typeface="+mj-cs"/>
                    </a:rPr>
                    <a:t>Chey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524599" y="1449044"/>
                  <a:ext cx="129394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Preah</a:t>
                  </a:r>
                  <a:r>
                    <a:rPr lang="en-US" sz="1600" b="1" i="1" dirty="0" smtClean="0">
                      <a:cs typeface="+mj-cs"/>
                    </a:rPr>
                    <a:t> </a:t>
                  </a:r>
                  <a:r>
                    <a:rPr lang="en-US" sz="1600" b="1" i="1" dirty="0" err="1" smtClean="0">
                      <a:cs typeface="+mj-cs"/>
                    </a:rPr>
                    <a:t>Vihear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504821" y="1278437"/>
                  <a:ext cx="117128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Ratanakkiri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167302" y="1650428"/>
                  <a:ext cx="13086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Stoeng</a:t>
                  </a:r>
                  <a:r>
                    <a:rPr lang="en-US" sz="1600" b="1" i="1" dirty="0" smtClean="0">
                      <a:cs typeface="+mj-cs"/>
                    </a:rPr>
                    <a:t> </a:t>
                  </a:r>
                  <a:r>
                    <a:rPr lang="en-US" sz="1600" b="1" i="1" dirty="0" err="1" smtClean="0">
                      <a:cs typeface="+mj-cs"/>
                    </a:rPr>
                    <a:t>Treng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332353" y="2716004"/>
                  <a:ext cx="698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Kratie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194980" y="3129402"/>
                  <a:ext cx="11801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Mondul</a:t>
                  </a:r>
                  <a:r>
                    <a:rPr lang="en-US" sz="1600" b="1" i="1" dirty="0" smtClean="0">
                      <a:cs typeface="+mj-cs"/>
                    </a:rPr>
                    <a:t> </a:t>
                  </a:r>
                  <a:r>
                    <a:rPr lang="en-US" sz="1600" b="1" i="1" dirty="0" err="1" smtClean="0">
                      <a:cs typeface="+mj-cs"/>
                    </a:rPr>
                    <a:t>Kiri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349499" y="2746505"/>
                  <a:ext cx="1742786" cy="413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Kompong</a:t>
                  </a:r>
                  <a:r>
                    <a:rPr lang="en-US" sz="1600" b="1" i="1" dirty="0" smtClean="0">
                      <a:cs typeface="+mj-cs"/>
                    </a:rPr>
                    <a:t> Thom</a:t>
                  </a:r>
                  <a:endParaRPr lang="th-TH" sz="1600" b="1" i="1" dirty="0">
                    <a:cs typeface="+mj-cs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252895" y="3787563"/>
                  <a:ext cx="15383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 err="1" smtClean="0">
                      <a:cs typeface="+mj-cs"/>
                    </a:rPr>
                    <a:t>Kompong</a:t>
                  </a:r>
                  <a:r>
                    <a:rPr lang="en-US" sz="1600" b="1" i="1" dirty="0" smtClean="0">
                      <a:cs typeface="+mj-cs"/>
                    </a:rPr>
                    <a:t> Cham</a:t>
                  </a:r>
                  <a:endParaRPr lang="th-TH" sz="1600" b="1" i="1" dirty="0">
                    <a:cs typeface="+mj-cs"/>
                  </a:endParaRPr>
                </a:p>
              </p:txBody>
            </p:sp>
          </p:grpSp>
          <p:sp>
            <p:nvSpPr>
              <p:cNvPr id="13" name="5-Point Star 12"/>
              <p:cNvSpPr/>
              <p:nvPr/>
            </p:nvSpPr>
            <p:spPr>
              <a:xfrm>
                <a:off x="2939971" y="982151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5159204" y="3732350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5-Point Star 14"/>
              <p:cNvSpPr/>
              <p:nvPr/>
            </p:nvSpPr>
            <p:spPr>
              <a:xfrm>
                <a:off x="7118056" y="3033346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" name="5-Point Star 15"/>
              <p:cNvSpPr/>
              <p:nvPr/>
            </p:nvSpPr>
            <p:spPr>
              <a:xfrm>
                <a:off x="6224496" y="2708091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5-Point Star 16"/>
              <p:cNvSpPr/>
              <p:nvPr/>
            </p:nvSpPr>
            <p:spPr>
              <a:xfrm>
                <a:off x="4255808" y="2778946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5-Point Star 17"/>
              <p:cNvSpPr/>
              <p:nvPr/>
            </p:nvSpPr>
            <p:spPr>
              <a:xfrm>
                <a:off x="6104733" y="1650428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5-Point Star 18"/>
              <p:cNvSpPr/>
              <p:nvPr/>
            </p:nvSpPr>
            <p:spPr>
              <a:xfrm>
                <a:off x="4452070" y="1426210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5-Point Star 19"/>
              <p:cNvSpPr/>
              <p:nvPr/>
            </p:nvSpPr>
            <p:spPr>
              <a:xfrm>
                <a:off x="7411169" y="1245000"/>
                <a:ext cx="153848" cy="192111"/>
              </a:xfrm>
              <a:prstGeom prst="star5">
                <a:avLst/>
              </a:prstGeom>
              <a:solidFill>
                <a:srgbClr val="F73B2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7660" y="548107"/>
              <a:ext cx="16530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 smtClean="0">
                  <a:cs typeface="+mj-cs"/>
                </a:rPr>
                <a:t>Thailand</a:t>
              </a:r>
              <a:endParaRPr lang="th-TH" sz="3200" b="1" u="sng" dirty="0">
                <a:cs typeface="+mj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87894" y="3847216"/>
              <a:ext cx="1901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 smtClean="0">
                  <a:cs typeface="+mj-cs"/>
                </a:rPr>
                <a:t>Cambodia</a:t>
              </a:r>
              <a:endParaRPr lang="th-TH" sz="3200" b="1" u="sng" dirty="0">
                <a:cs typeface="+mj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2345" y="425864"/>
              <a:ext cx="849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cs typeface="+mj-cs"/>
                </a:rPr>
                <a:t>Laos</a:t>
              </a:r>
              <a:endParaRPr lang="th-TH" b="1" u="sng" dirty="0">
                <a:cs typeface="+mj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64953" y="1974053"/>
              <a:ext cx="14502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cs typeface="+mj-cs"/>
                </a:rPr>
                <a:t>Vietnam</a:t>
              </a:r>
              <a:endParaRPr lang="th-TH" b="1" u="sng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8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13</a:t>
            </a:fld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218770" y="259646"/>
            <a:ext cx="11704057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3"/>
            <a:r>
              <a:rPr lang="th-TH" sz="4800" b="1" dirty="0">
                <a:solidFill>
                  <a:schemeClr val="bg1"/>
                </a:solidFill>
              </a:rPr>
              <a:t>สาธารณรัฐประชาธิปไตยประชาชนลาว </a:t>
            </a:r>
            <a:r>
              <a:rPr lang="th-TH" sz="4400" b="1" dirty="0">
                <a:solidFill>
                  <a:schemeClr val="bg1"/>
                </a:solidFill>
              </a:rPr>
              <a:t>วันที่ </a:t>
            </a:r>
            <a:r>
              <a:rPr lang="en-US" sz="4400" b="1" dirty="0" smtClean="0">
                <a:solidFill>
                  <a:schemeClr val="bg1"/>
                </a:solidFill>
              </a:rPr>
              <a:t>19 </a:t>
            </a:r>
            <a:r>
              <a:rPr lang="th-TH" sz="4400" b="1" dirty="0" smtClean="0">
                <a:solidFill>
                  <a:schemeClr val="bg1"/>
                </a:solidFill>
              </a:rPr>
              <a:t>มิถุนายน </a:t>
            </a:r>
            <a:r>
              <a:rPr lang="en-US" sz="4400" b="1" dirty="0" smtClean="0">
                <a:solidFill>
                  <a:schemeClr val="bg1"/>
                </a:solidFill>
              </a:rPr>
              <a:t>2561</a:t>
            </a:r>
            <a:endParaRPr lang="th-TH" sz="4400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38200" y="1355501"/>
            <a:ext cx="10458039" cy="5000851"/>
            <a:chOff x="838200" y="1355501"/>
            <a:chExt cx="10458039" cy="50008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167" r="1176" b="6823"/>
            <a:stretch/>
          </p:blipFill>
          <p:spPr>
            <a:xfrm>
              <a:off x="838200" y="1355501"/>
              <a:ext cx="10458039" cy="5000851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4637029" y="1847850"/>
              <a:ext cx="3002021" cy="3581400"/>
            </a:xfrm>
            <a:custGeom>
              <a:avLst/>
              <a:gdLst>
                <a:gd name="connsiteX0" fmla="*/ 1646 w 3002021"/>
                <a:gd name="connsiteY0" fmla="*/ 885825 h 3581400"/>
                <a:gd name="connsiteX1" fmla="*/ 49271 w 3002021"/>
                <a:gd name="connsiteY1" fmla="*/ 866775 h 3581400"/>
                <a:gd name="connsiteX2" fmla="*/ 115946 w 3002021"/>
                <a:gd name="connsiteY2" fmla="*/ 895350 h 3581400"/>
                <a:gd name="connsiteX3" fmla="*/ 144521 w 3002021"/>
                <a:gd name="connsiteY3" fmla="*/ 923925 h 3581400"/>
                <a:gd name="connsiteX4" fmla="*/ 173096 w 3002021"/>
                <a:gd name="connsiteY4" fmla="*/ 942975 h 3581400"/>
                <a:gd name="connsiteX5" fmla="*/ 182621 w 3002021"/>
                <a:gd name="connsiteY5" fmla="*/ 971550 h 3581400"/>
                <a:gd name="connsiteX6" fmla="*/ 163571 w 3002021"/>
                <a:gd name="connsiteY6" fmla="*/ 1000125 h 3581400"/>
                <a:gd name="connsiteX7" fmla="*/ 154046 w 3002021"/>
                <a:gd name="connsiteY7" fmla="*/ 1028700 h 3581400"/>
                <a:gd name="connsiteX8" fmla="*/ 154046 w 3002021"/>
                <a:gd name="connsiteY8" fmla="*/ 1171575 h 3581400"/>
                <a:gd name="connsiteX9" fmla="*/ 249296 w 3002021"/>
                <a:gd name="connsiteY9" fmla="*/ 1228725 h 3581400"/>
                <a:gd name="connsiteX10" fmla="*/ 277871 w 3002021"/>
                <a:gd name="connsiteY10" fmla="*/ 1247775 h 3581400"/>
                <a:gd name="connsiteX11" fmla="*/ 296921 w 3002021"/>
                <a:gd name="connsiteY11" fmla="*/ 1219200 h 3581400"/>
                <a:gd name="connsiteX12" fmla="*/ 373121 w 3002021"/>
                <a:gd name="connsiteY12" fmla="*/ 1200150 h 3581400"/>
                <a:gd name="connsiteX13" fmla="*/ 439796 w 3002021"/>
                <a:gd name="connsiteY13" fmla="*/ 1209675 h 3581400"/>
                <a:gd name="connsiteX14" fmla="*/ 420746 w 3002021"/>
                <a:gd name="connsiteY14" fmla="*/ 1285875 h 3581400"/>
                <a:gd name="connsiteX15" fmla="*/ 468371 w 3002021"/>
                <a:gd name="connsiteY15" fmla="*/ 1371600 h 3581400"/>
                <a:gd name="connsiteX16" fmla="*/ 535046 w 3002021"/>
                <a:gd name="connsiteY16" fmla="*/ 1428750 h 3581400"/>
                <a:gd name="connsiteX17" fmla="*/ 487421 w 3002021"/>
                <a:gd name="connsiteY17" fmla="*/ 1438275 h 3581400"/>
                <a:gd name="connsiteX18" fmla="*/ 458846 w 3002021"/>
                <a:gd name="connsiteY18" fmla="*/ 1457325 h 3581400"/>
                <a:gd name="connsiteX19" fmla="*/ 449321 w 3002021"/>
                <a:gd name="connsiteY19" fmla="*/ 1485900 h 3581400"/>
                <a:gd name="connsiteX20" fmla="*/ 430271 w 3002021"/>
                <a:gd name="connsiteY20" fmla="*/ 1562100 h 3581400"/>
                <a:gd name="connsiteX21" fmla="*/ 382646 w 3002021"/>
                <a:gd name="connsiteY21" fmla="*/ 1647825 h 3581400"/>
                <a:gd name="connsiteX22" fmla="*/ 392171 w 3002021"/>
                <a:gd name="connsiteY22" fmla="*/ 1685925 h 3581400"/>
                <a:gd name="connsiteX23" fmla="*/ 392171 w 3002021"/>
                <a:gd name="connsiteY23" fmla="*/ 1743075 h 3581400"/>
                <a:gd name="connsiteX24" fmla="*/ 363596 w 3002021"/>
                <a:gd name="connsiteY24" fmla="*/ 1752600 h 3581400"/>
                <a:gd name="connsiteX25" fmla="*/ 392171 w 3002021"/>
                <a:gd name="connsiteY25" fmla="*/ 1781175 h 3581400"/>
                <a:gd name="connsiteX26" fmla="*/ 373121 w 3002021"/>
                <a:gd name="connsiteY26" fmla="*/ 1838325 h 3581400"/>
                <a:gd name="connsiteX27" fmla="*/ 354071 w 3002021"/>
                <a:gd name="connsiteY27" fmla="*/ 1895475 h 3581400"/>
                <a:gd name="connsiteX28" fmla="*/ 344546 w 3002021"/>
                <a:gd name="connsiteY28" fmla="*/ 1924050 h 3581400"/>
                <a:gd name="connsiteX29" fmla="*/ 325496 w 3002021"/>
                <a:gd name="connsiteY29" fmla="*/ 1952625 h 3581400"/>
                <a:gd name="connsiteX30" fmla="*/ 335021 w 3002021"/>
                <a:gd name="connsiteY30" fmla="*/ 2009775 h 3581400"/>
                <a:gd name="connsiteX31" fmla="*/ 363596 w 3002021"/>
                <a:gd name="connsiteY31" fmla="*/ 2019300 h 3581400"/>
                <a:gd name="connsiteX32" fmla="*/ 411221 w 3002021"/>
                <a:gd name="connsiteY32" fmla="*/ 2076450 h 3581400"/>
                <a:gd name="connsiteX33" fmla="*/ 477896 w 3002021"/>
                <a:gd name="connsiteY33" fmla="*/ 2028825 h 3581400"/>
                <a:gd name="connsiteX34" fmla="*/ 506471 w 3002021"/>
                <a:gd name="connsiteY34" fmla="*/ 2019300 h 3581400"/>
                <a:gd name="connsiteX35" fmla="*/ 535046 w 3002021"/>
                <a:gd name="connsiteY35" fmla="*/ 2009775 h 3581400"/>
                <a:gd name="connsiteX36" fmla="*/ 554096 w 3002021"/>
                <a:gd name="connsiteY36" fmla="*/ 1952625 h 3581400"/>
                <a:gd name="connsiteX37" fmla="*/ 563621 w 3002021"/>
                <a:gd name="connsiteY37" fmla="*/ 1924050 h 3581400"/>
                <a:gd name="connsiteX38" fmla="*/ 601721 w 3002021"/>
                <a:gd name="connsiteY38" fmla="*/ 1905000 h 3581400"/>
                <a:gd name="connsiteX39" fmla="*/ 630296 w 3002021"/>
                <a:gd name="connsiteY39" fmla="*/ 1895475 h 3581400"/>
                <a:gd name="connsiteX40" fmla="*/ 639821 w 3002021"/>
                <a:gd name="connsiteY40" fmla="*/ 1866900 h 3581400"/>
                <a:gd name="connsiteX41" fmla="*/ 725546 w 3002021"/>
                <a:gd name="connsiteY41" fmla="*/ 1828800 h 3581400"/>
                <a:gd name="connsiteX42" fmla="*/ 782696 w 3002021"/>
                <a:gd name="connsiteY42" fmla="*/ 1790700 h 3581400"/>
                <a:gd name="connsiteX43" fmla="*/ 839846 w 3002021"/>
                <a:gd name="connsiteY43" fmla="*/ 1809750 h 3581400"/>
                <a:gd name="connsiteX44" fmla="*/ 877946 w 3002021"/>
                <a:gd name="connsiteY44" fmla="*/ 1847850 h 3581400"/>
                <a:gd name="connsiteX45" fmla="*/ 906521 w 3002021"/>
                <a:gd name="connsiteY45" fmla="*/ 1876425 h 3581400"/>
                <a:gd name="connsiteX46" fmla="*/ 963671 w 3002021"/>
                <a:gd name="connsiteY46" fmla="*/ 1895475 h 3581400"/>
                <a:gd name="connsiteX47" fmla="*/ 982721 w 3002021"/>
                <a:gd name="connsiteY47" fmla="*/ 1924050 h 3581400"/>
                <a:gd name="connsiteX48" fmla="*/ 992246 w 3002021"/>
                <a:gd name="connsiteY48" fmla="*/ 1952625 h 3581400"/>
                <a:gd name="connsiteX49" fmla="*/ 1001771 w 3002021"/>
                <a:gd name="connsiteY49" fmla="*/ 1924050 h 3581400"/>
                <a:gd name="connsiteX50" fmla="*/ 1030346 w 3002021"/>
                <a:gd name="connsiteY50" fmla="*/ 1905000 h 3581400"/>
                <a:gd name="connsiteX51" fmla="*/ 1144646 w 3002021"/>
                <a:gd name="connsiteY51" fmla="*/ 1885950 h 3581400"/>
                <a:gd name="connsiteX52" fmla="*/ 1163696 w 3002021"/>
                <a:gd name="connsiteY52" fmla="*/ 1828800 h 3581400"/>
                <a:gd name="connsiteX53" fmla="*/ 1211321 w 3002021"/>
                <a:gd name="connsiteY53" fmla="*/ 1743075 h 3581400"/>
                <a:gd name="connsiteX54" fmla="*/ 1239896 w 3002021"/>
                <a:gd name="connsiteY54" fmla="*/ 1724025 h 3581400"/>
                <a:gd name="connsiteX55" fmla="*/ 1287521 w 3002021"/>
                <a:gd name="connsiteY55" fmla="*/ 1714500 h 3581400"/>
                <a:gd name="connsiteX56" fmla="*/ 1297046 w 3002021"/>
                <a:gd name="connsiteY56" fmla="*/ 1685925 h 3581400"/>
                <a:gd name="connsiteX57" fmla="*/ 1363721 w 3002021"/>
                <a:gd name="connsiteY57" fmla="*/ 1704975 h 3581400"/>
                <a:gd name="connsiteX58" fmla="*/ 1401821 w 3002021"/>
                <a:gd name="connsiteY58" fmla="*/ 1714500 h 3581400"/>
                <a:gd name="connsiteX59" fmla="*/ 1430396 w 3002021"/>
                <a:gd name="connsiteY59" fmla="*/ 1724025 h 3581400"/>
                <a:gd name="connsiteX60" fmla="*/ 1497071 w 3002021"/>
                <a:gd name="connsiteY60" fmla="*/ 1733550 h 3581400"/>
                <a:gd name="connsiteX61" fmla="*/ 1525646 w 3002021"/>
                <a:gd name="connsiteY61" fmla="*/ 1790700 h 3581400"/>
                <a:gd name="connsiteX62" fmla="*/ 1563746 w 3002021"/>
                <a:gd name="connsiteY62" fmla="*/ 1800225 h 3581400"/>
                <a:gd name="connsiteX63" fmla="*/ 1649471 w 3002021"/>
                <a:gd name="connsiteY63" fmla="*/ 1866900 h 3581400"/>
                <a:gd name="connsiteX64" fmla="*/ 1687571 w 3002021"/>
                <a:gd name="connsiteY64" fmla="*/ 1952625 h 3581400"/>
                <a:gd name="connsiteX65" fmla="*/ 1744721 w 3002021"/>
                <a:gd name="connsiteY65" fmla="*/ 1981200 h 3581400"/>
                <a:gd name="connsiteX66" fmla="*/ 1773296 w 3002021"/>
                <a:gd name="connsiteY66" fmla="*/ 2000250 h 3581400"/>
                <a:gd name="connsiteX67" fmla="*/ 1782821 w 3002021"/>
                <a:gd name="connsiteY67" fmla="*/ 2028825 h 3581400"/>
                <a:gd name="connsiteX68" fmla="*/ 1811396 w 3002021"/>
                <a:gd name="connsiteY68" fmla="*/ 2047875 h 3581400"/>
                <a:gd name="connsiteX69" fmla="*/ 1839971 w 3002021"/>
                <a:gd name="connsiteY69" fmla="*/ 2076450 h 3581400"/>
                <a:gd name="connsiteX70" fmla="*/ 1849496 w 3002021"/>
                <a:gd name="connsiteY70" fmla="*/ 2162175 h 3581400"/>
                <a:gd name="connsiteX71" fmla="*/ 1830446 w 3002021"/>
                <a:gd name="connsiteY71" fmla="*/ 2190750 h 3581400"/>
                <a:gd name="connsiteX72" fmla="*/ 1811396 w 3002021"/>
                <a:gd name="connsiteY72" fmla="*/ 2247900 h 3581400"/>
                <a:gd name="connsiteX73" fmla="*/ 1830446 w 3002021"/>
                <a:gd name="connsiteY73" fmla="*/ 2314575 h 3581400"/>
                <a:gd name="connsiteX74" fmla="*/ 1849496 w 3002021"/>
                <a:gd name="connsiteY74" fmla="*/ 2343150 h 3581400"/>
                <a:gd name="connsiteX75" fmla="*/ 1849496 w 3002021"/>
                <a:gd name="connsiteY75" fmla="*/ 2514600 h 3581400"/>
                <a:gd name="connsiteX76" fmla="*/ 1878071 w 3002021"/>
                <a:gd name="connsiteY76" fmla="*/ 2533650 h 3581400"/>
                <a:gd name="connsiteX77" fmla="*/ 1916171 w 3002021"/>
                <a:gd name="connsiteY77" fmla="*/ 2590800 h 3581400"/>
                <a:gd name="connsiteX78" fmla="*/ 1935221 w 3002021"/>
                <a:gd name="connsiteY78" fmla="*/ 2619375 h 3581400"/>
                <a:gd name="connsiteX79" fmla="*/ 1963796 w 3002021"/>
                <a:gd name="connsiteY79" fmla="*/ 2638425 h 3581400"/>
                <a:gd name="connsiteX80" fmla="*/ 1992371 w 3002021"/>
                <a:gd name="connsiteY80" fmla="*/ 2667000 h 3581400"/>
                <a:gd name="connsiteX81" fmla="*/ 2020946 w 3002021"/>
                <a:gd name="connsiteY81" fmla="*/ 2676525 h 3581400"/>
                <a:gd name="connsiteX82" fmla="*/ 2049521 w 3002021"/>
                <a:gd name="connsiteY82" fmla="*/ 2695575 h 3581400"/>
                <a:gd name="connsiteX83" fmla="*/ 2078096 w 3002021"/>
                <a:gd name="connsiteY83" fmla="*/ 2676525 h 3581400"/>
                <a:gd name="connsiteX84" fmla="*/ 2087621 w 3002021"/>
                <a:gd name="connsiteY84" fmla="*/ 2705100 h 3581400"/>
                <a:gd name="connsiteX85" fmla="*/ 2059046 w 3002021"/>
                <a:gd name="connsiteY85" fmla="*/ 2714625 h 3581400"/>
                <a:gd name="connsiteX86" fmla="*/ 2078096 w 3002021"/>
                <a:gd name="connsiteY86" fmla="*/ 2771775 h 3581400"/>
                <a:gd name="connsiteX87" fmla="*/ 2163821 w 3002021"/>
                <a:gd name="connsiteY87" fmla="*/ 2819400 h 3581400"/>
                <a:gd name="connsiteX88" fmla="*/ 2154296 w 3002021"/>
                <a:gd name="connsiteY88" fmla="*/ 2876550 h 3581400"/>
                <a:gd name="connsiteX89" fmla="*/ 2116196 w 3002021"/>
                <a:gd name="connsiteY89" fmla="*/ 2943225 h 3581400"/>
                <a:gd name="connsiteX90" fmla="*/ 2125721 w 3002021"/>
                <a:gd name="connsiteY90" fmla="*/ 2971800 h 3581400"/>
                <a:gd name="connsiteX91" fmla="*/ 2154296 w 3002021"/>
                <a:gd name="connsiteY91" fmla="*/ 2981325 h 3581400"/>
                <a:gd name="connsiteX92" fmla="*/ 2182871 w 3002021"/>
                <a:gd name="connsiteY92" fmla="*/ 3009900 h 3581400"/>
                <a:gd name="connsiteX93" fmla="*/ 2116196 w 3002021"/>
                <a:gd name="connsiteY93" fmla="*/ 3038475 h 3581400"/>
                <a:gd name="connsiteX94" fmla="*/ 2135246 w 3002021"/>
                <a:gd name="connsiteY94" fmla="*/ 3067050 h 3581400"/>
                <a:gd name="connsiteX95" fmla="*/ 2173346 w 3002021"/>
                <a:gd name="connsiteY95" fmla="*/ 3124200 h 3581400"/>
                <a:gd name="connsiteX96" fmla="*/ 2163821 w 3002021"/>
                <a:gd name="connsiteY96" fmla="*/ 3200400 h 3581400"/>
                <a:gd name="connsiteX97" fmla="*/ 2144771 w 3002021"/>
                <a:gd name="connsiteY97" fmla="*/ 3228975 h 3581400"/>
                <a:gd name="connsiteX98" fmla="*/ 2135246 w 3002021"/>
                <a:gd name="connsiteY98" fmla="*/ 3324225 h 3581400"/>
                <a:gd name="connsiteX99" fmla="*/ 2125721 w 3002021"/>
                <a:gd name="connsiteY99" fmla="*/ 3352800 h 3581400"/>
                <a:gd name="connsiteX100" fmla="*/ 2097146 w 3002021"/>
                <a:gd name="connsiteY100" fmla="*/ 3371850 h 3581400"/>
                <a:gd name="connsiteX101" fmla="*/ 2030471 w 3002021"/>
                <a:gd name="connsiteY101" fmla="*/ 3429000 h 3581400"/>
                <a:gd name="connsiteX102" fmla="*/ 2039996 w 3002021"/>
                <a:gd name="connsiteY102" fmla="*/ 3457575 h 3581400"/>
                <a:gd name="connsiteX103" fmla="*/ 2068571 w 3002021"/>
                <a:gd name="connsiteY103" fmla="*/ 3467100 h 3581400"/>
                <a:gd name="connsiteX104" fmla="*/ 2097146 w 3002021"/>
                <a:gd name="connsiteY104" fmla="*/ 3486150 h 3581400"/>
                <a:gd name="connsiteX105" fmla="*/ 2144771 w 3002021"/>
                <a:gd name="connsiteY105" fmla="*/ 3476625 h 3581400"/>
                <a:gd name="connsiteX106" fmla="*/ 2220971 w 3002021"/>
                <a:gd name="connsiteY106" fmla="*/ 3505200 h 3581400"/>
                <a:gd name="connsiteX107" fmla="*/ 2278121 w 3002021"/>
                <a:gd name="connsiteY107" fmla="*/ 3543300 h 3581400"/>
                <a:gd name="connsiteX108" fmla="*/ 2373371 w 3002021"/>
                <a:gd name="connsiteY108" fmla="*/ 3571875 h 3581400"/>
                <a:gd name="connsiteX109" fmla="*/ 2401946 w 3002021"/>
                <a:gd name="connsiteY109" fmla="*/ 3581400 h 3581400"/>
                <a:gd name="connsiteX110" fmla="*/ 2430521 w 3002021"/>
                <a:gd name="connsiteY110" fmla="*/ 3571875 h 3581400"/>
                <a:gd name="connsiteX111" fmla="*/ 2401946 w 3002021"/>
                <a:gd name="connsiteY111" fmla="*/ 3543300 h 3581400"/>
                <a:gd name="connsiteX112" fmla="*/ 2382896 w 3002021"/>
                <a:gd name="connsiteY112" fmla="*/ 3486150 h 3581400"/>
                <a:gd name="connsiteX113" fmla="*/ 2373371 w 3002021"/>
                <a:gd name="connsiteY113" fmla="*/ 3448050 h 3581400"/>
                <a:gd name="connsiteX114" fmla="*/ 2344796 w 3002021"/>
                <a:gd name="connsiteY114" fmla="*/ 3419475 h 3581400"/>
                <a:gd name="connsiteX115" fmla="*/ 2354321 w 3002021"/>
                <a:gd name="connsiteY115" fmla="*/ 3390900 h 3581400"/>
                <a:gd name="connsiteX116" fmla="*/ 2411471 w 3002021"/>
                <a:gd name="connsiteY116" fmla="*/ 3371850 h 3581400"/>
                <a:gd name="connsiteX117" fmla="*/ 2478146 w 3002021"/>
                <a:gd name="connsiteY117" fmla="*/ 3324225 h 3581400"/>
                <a:gd name="connsiteX118" fmla="*/ 2506721 w 3002021"/>
                <a:gd name="connsiteY118" fmla="*/ 3314700 h 3581400"/>
                <a:gd name="connsiteX119" fmla="*/ 2516246 w 3002021"/>
                <a:gd name="connsiteY119" fmla="*/ 3286125 h 3581400"/>
                <a:gd name="connsiteX120" fmla="*/ 2573396 w 3002021"/>
                <a:gd name="connsiteY120" fmla="*/ 3286125 h 3581400"/>
                <a:gd name="connsiteX121" fmla="*/ 2592446 w 3002021"/>
                <a:gd name="connsiteY121" fmla="*/ 3314700 h 3581400"/>
                <a:gd name="connsiteX122" fmla="*/ 2621021 w 3002021"/>
                <a:gd name="connsiteY122" fmla="*/ 3333750 h 3581400"/>
                <a:gd name="connsiteX123" fmla="*/ 2630546 w 3002021"/>
                <a:gd name="connsiteY123" fmla="*/ 3362325 h 3581400"/>
                <a:gd name="connsiteX124" fmla="*/ 2687696 w 3002021"/>
                <a:gd name="connsiteY124" fmla="*/ 3381375 h 3581400"/>
                <a:gd name="connsiteX125" fmla="*/ 2773421 w 3002021"/>
                <a:gd name="connsiteY125" fmla="*/ 3409950 h 3581400"/>
                <a:gd name="connsiteX126" fmla="*/ 2906771 w 3002021"/>
                <a:gd name="connsiteY126" fmla="*/ 3486150 h 3581400"/>
                <a:gd name="connsiteX127" fmla="*/ 2887721 w 3002021"/>
                <a:gd name="connsiteY127" fmla="*/ 3448050 h 3581400"/>
                <a:gd name="connsiteX128" fmla="*/ 2849621 w 3002021"/>
                <a:gd name="connsiteY128" fmla="*/ 3409950 h 3581400"/>
                <a:gd name="connsiteX129" fmla="*/ 2801996 w 3002021"/>
                <a:gd name="connsiteY129" fmla="*/ 3371850 h 3581400"/>
                <a:gd name="connsiteX130" fmla="*/ 2744846 w 3002021"/>
                <a:gd name="connsiteY130" fmla="*/ 3381375 h 3581400"/>
                <a:gd name="connsiteX131" fmla="*/ 2773421 w 3002021"/>
                <a:gd name="connsiteY131" fmla="*/ 3371850 h 3581400"/>
                <a:gd name="connsiteX132" fmla="*/ 2801996 w 3002021"/>
                <a:gd name="connsiteY132" fmla="*/ 3343275 h 3581400"/>
                <a:gd name="connsiteX133" fmla="*/ 2859146 w 3002021"/>
                <a:gd name="connsiteY133" fmla="*/ 3314700 h 3581400"/>
                <a:gd name="connsiteX134" fmla="*/ 2944871 w 3002021"/>
                <a:gd name="connsiteY134" fmla="*/ 3248025 h 3581400"/>
                <a:gd name="connsiteX135" fmla="*/ 2954396 w 3002021"/>
                <a:gd name="connsiteY135" fmla="*/ 3219450 h 3581400"/>
                <a:gd name="connsiteX136" fmla="*/ 2935346 w 3002021"/>
                <a:gd name="connsiteY136" fmla="*/ 3133725 h 3581400"/>
                <a:gd name="connsiteX137" fmla="*/ 2944871 w 3002021"/>
                <a:gd name="connsiteY137" fmla="*/ 3105150 h 3581400"/>
                <a:gd name="connsiteX138" fmla="*/ 2963921 w 3002021"/>
                <a:gd name="connsiteY138" fmla="*/ 3076575 h 3581400"/>
                <a:gd name="connsiteX139" fmla="*/ 3002021 w 3002021"/>
                <a:gd name="connsiteY139" fmla="*/ 2990850 h 3581400"/>
                <a:gd name="connsiteX140" fmla="*/ 2992496 w 3002021"/>
                <a:gd name="connsiteY140" fmla="*/ 2943225 h 3581400"/>
                <a:gd name="connsiteX141" fmla="*/ 2935346 w 3002021"/>
                <a:gd name="connsiteY141" fmla="*/ 2924175 h 3581400"/>
                <a:gd name="connsiteX142" fmla="*/ 2868671 w 3002021"/>
                <a:gd name="connsiteY142" fmla="*/ 2847975 h 3581400"/>
                <a:gd name="connsiteX143" fmla="*/ 2859146 w 3002021"/>
                <a:gd name="connsiteY143" fmla="*/ 2752725 h 3581400"/>
                <a:gd name="connsiteX144" fmla="*/ 2887721 w 3002021"/>
                <a:gd name="connsiteY144" fmla="*/ 2743200 h 3581400"/>
                <a:gd name="connsiteX145" fmla="*/ 2878196 w 3002021"/>
                <a:gd name="connsiteY145" fmla="*/ 2657475 h 3581400"/>
                <a:gd name="connsiteX146" fmla="*/ 2849621 w 3002021"/>
                <a:gd name="connsiteY146" fmla="*/ 2647950 h 3581400"/>
                <a:gd name="connsiteX147" fmla="*/ 2792471 w 3002021"/>
                <a:gd name="connsiteY147" fmla="*/ 2609850 h 3581400"/>
                <a:gd name="connsiteX148" fmla="*/ 2763896 w 3002021"/>
                <a:gd name="connsiteY148" fmla="*/ 2590800 h 3581400"/>
                <a:gd name="connsiteX149" fmla="*/ 2716271 w 3002021"/>
                <a:gd name="connsiteY149" fmla="*/ 2524125 h 3581400"/>
                <a:gd name="connsiteX150" fmla="*/ 2659121 w 3002021"/>
                <a:gd name="connsiteY150" fmla="*/ 2486025 h 3581400"/>
                <a:gd name="connsiteX151" fmla="*/ 2649596 w 3002021"/>
                <a:gd name="connsiteY151" fmla="*/ 2514600 h 3581400"/>
                <a:gd name="connsiteX152" fmla="*/ 2621021 w 3002021"/>
                <a:gd name="connsiteY152" fmla="*/ 2505075 h 3581400"/>
                <a:gd name="connsiteX153" fmla="*/ 2573396 w 3002021"/>
                <a:gd name="connsiteY153" fmla="*/ 2419350 h 3581400"/>
                <a:gd name="connsiteX154" fmla="*/ 2554346 w 3002021"/>
                <a:gd name="connsiteY154" fmla="*/ 2343150 h 3581400"/>
                <a:gd name="connsiteX155" fmla="*/ 2535296 w 3002021"/>
                <a:gd name="connsiteY155" fmla="*/ 2314575 h 3581400"/>
                <a:gd name="connsiteX156" fmla="*/ 2525771 w 3002021"/>
                <a:gd name="connsiteY156" fmla="*/ 2286000 h 3581400"/>
                <a:gd name="connsiteX157" fmla="*/ 2487671 w 3002021"/>
                <a:gd name="connsiteY157" fmla="*/ 2228850 h 3581400"/>
                <a:gd name="connsiteX158" fmla="*/ 2459096 w 3002021"/>
                <a:gd name="connsiteY158" fmla="*/ 2171700 h 3581400"/>
                <a:gd name="connsiteX159" fmla="*/ 2449571 w 3002021"/>
                <a:gd name="connsiteY159" fmla="*/ 2143125 h 3581400"/>
                <a:gd name="connsiteX160" fmla="*/ 2420996 w 3002021"/>
                <a:gd name="connsiteY160" fmla="*/ 2133600 h 3581400"/>
                <a:gd name="connsiteX161" fmla="*/ 2382896 w 3002021"/>
                <a:gd name="connsiteY161" fmla="*/ 2114550 h 3581400"/>
                <a:gd name="connsiteX162" fmla="*/ 2287646 w 3002021"/>
                <a:gd name="connsiteY162" fmla="*/ 2076450 h 3581400"/>
                <a:gd name="connsiteX163" fmla="*/ 2240021 w 3002021"/>
                <a:gd name="connsiteY163" fmla="*/ 1962150 h 3581400"/>
                <a:gd name="connsiteX164" fmla="*/ 2240021 w 3002021"/>
                <a:gd name="connsiteY164" fmla="*/ 1962150 h 3581400"/>
                <a:gd name="connsiteX165" fmla="*/ 2144771 w 3002021"/>
                <a:gd name="connsiteY165" fmla="*/ 1857375 h 3581400"/>
                <a:gd name="connsiteX166" fmla="*/ 2125721 w 3002021"/>
                <a:gd name="connsiteY166" fmla="*/ 1828800 h 3581400"/>
                <a:gd name="connsiteX167" fmla="*/ 2116196 w 3002021"/>
                <a:gd name="connsiteY167" fmla="*/ 1800225 h 3581400"/>
                <a:gd name="connsiteX168" fmla="*/ 2078096 w 3002021"/>
                <a:gd name="connsiteY168" fmla="*/ 1781175 h 3581400"/>
                <a:gd name="connsiteX169" fmla="*/ 2059046 w 3002021"/>
                <a:gd name="connsiteY169" fmla="*/ 1752600 h 3581400"/>
                <a:gd name="connsiteX170" fmla="*/ 2049521 w 3002021"/>
                <a:gd name="connsiteY170" fmla="*/ 1724025 h 3581400"/>
                <a:gd name="connsiteX171" fmla="*/ 2011421 w 3002021"/>
                <a:gd name="connsiteY171" fmla="*/ 1666875 h 3581400"/>
                <a:gd name="connsiteX172" fmla="*/ 1992371 w 3002021"/>
                <a:gd name="connsiteY172" fmla="*/ 1638300 h 3581400"/>
                <a:gd name="connsiteX173" fmla="*/ 1973321 w 3002021"/>
                <a:gd name="connsiteY173" fmla="*/ 1581150 h 3581400"/>
                <a:gd name="connsiteX174" fmla="*/ 1887596 w 3002021"/>
                <a:gd name="connsiteY174" fmla="*/ 1552575 h 3581400"/>
                <a:gd name="connsiteX175" fmla="*/ 1859021 w 3002021"/>
                <a:gd name="connsiteY175" fmla="*/ 1543050 h 3581400"/>
                <a:gd name="connsiteX176" fmla="*/ 1830446 w 3002021"/>
                <a:gd name="connsiteY176" fmla="*/ 1524000 h 3581400"/>
                <a:gd name="connsiteX177" fmla="*/ 1811396 w 3002021"/>
                <a:gd name="connsiteY177" fmla="*/ 1485900 h 3581400"/>
                <a:gd name="connsiteX178" fmla="*/ 1782821 w 3002021"/>
                <a:gd name="connsiteY178" fmla="*/ 1476375 h 3581400"/>
                <a:gd name="connsiteX179" fmla="*/ 1754246 w 3002021"/>
                <a:gd name="connsiteY179" fmla="*/ 1457325 h 3581400"/>
                <a:gd name="connsiteX180" fmla="*/ 1716146 w 3002021"/>
                <a:gd name="connsiteY180" fmla="*/ 1428750 h 3581400"/>
                <a:gd name="connsiteX181" fmla="*/ 1687571 w 3002021"/>
                <a:gd name="connsiteY181" fmla="*/ 1390650 h 3581400"/>
                <a:gd name="connsiteX182" fmla="*/ 1620896 w 3002021"/>
                <a:gd name="connsiteY182" fmla="*/ 1371600 h 3581400"/>
                <a:gd name="connsiteX183" fmla="*/ 1592321 w 3002021"/>
                <a:gd name="connsiteY183" fmla="*/ 1352550 h 3581400"/>
                <a:gd name="connsiteX184" fmla="*/ 1563746 w 3002021"/>
                <a:gd name="connsiteY184" fmla="*/ 1343025 h 3581400"/>
                <a:gd name="connsiteX185" fmla="*/ 1516121 w 3002021"/>
                <a:gd name="connsiteY185" fmla="*/ 1323975 h 3581400"/>
                <a:gd name="connsiteX186" fmla="*/ 1525646 w 3002021"/>
                <a:gd name="connsiteY186" fmla="*/ 1276350 h 3581400"/>
                <a:gd name="connsiteX187" fmla="*/ 1544696 w 3002021"/>
                <a:gd name="connsiteY187" fmla="*/ 1247775 h 3581400"/>
                <a:gd name="connsiteX188" fmla="*/ 1582796 w 3002021"/>
                <a:gd name="connsiteY188" fmla="*/ 1162050 h 3581400"/>
                <a:gd name="connsiteX189" fmla="*/ 1639946 w 3002021"/>
                <a:gd name="connsiteY189" fmla="*/ 1171575 h 3581400"/>
                <a:gd name="connsiteX190" fmla="*/ 1668521 w 3002021"/>
                <a:gd name="connsiteY190" fmla="*/ 1190625 h 3581400"/>
                <a:gd name="connsiteX191" fmla="*/ 1763771 w 3002021"/>
                <a:gd name="connsiteY191" fmla="*/ 1181100 h 3581400"/>
                <a:gd name="connsiteX192" fmla="*/ 1820921 w 3002021"/>
                <a:gd name="connsiteY192" fmla="*/ 1162050 h 3581400"/>
                <a:gd name="connsiteX193" fmla="*/ 1849496 w 3002021"/>
                <a:gd name="connsiteY193" fmla="*/ 1152525 h 3581400"/>
                <a:gd name="connsiteX194" fmla="*/ 1878071 w 3002021"/>
                <a:gd name="connsiteY194" fmla="*/ 1057275 h 3581400"/>
                <a:gd name="connsiteX195" fmla="*/ 1897121 w 3002021"/>
                <a:gd name="connsiteY195" fmla="*/ 1000125 h 3581400"/>
                <a:gd name="connsiteX196" fmla="*/ 1868546 w 3002021"/>
                <a:gd name="connsiteY196" fmla="*/ 1009650 h 3581400"/>
                <a:gd name="connsiteX197" fmla="*/ 1830446 w 3002021"/>
                <a:gd name="connsiteY197" fmla="*/ 962025 h 3581400"/>
                <a:gd name="connsiteX198" fmla="*/ 1792346 w 3002021"/>
                <a:gd name="connsiteY198" fmla="*/ 904875 h 3581400"/>
                <a:gd name="connsiteX199" fmla="*/ 1782821 w 3002021"/>
                <a:gd name="connsiteY199" fmla="*/ 866775 h 3581400"/>
                <a:gd name="connsiteX200" fmla="*/ 1744721 w 3002021"/>
                <a:gd name="connsiteY200" fmla="*/ 876300 h 3581400"/>
                <a:gd name="connsiteX201" fmla="*/ 1697096 w 3002021"/>
                <a:gd name="connsiteY201" fmla="*/ 866775 h 3581400"/>
                <a:gd name="connsiteX202" fmla="*/ 1716146 w 3002021"/>
                <a:gd name="connsiteY202" fmla="*/ 790575 h 3581400"/>
                <a:gd name="connsiteX203" fmla="*/ 1735196 w 3002021"/>
                <a:gd name="connsiteY203" fmla="*/ 762000 h 3581400"/>
                <a:gd name="connsiteX204" fmla="*/ 1687571 w 3002021"/>
                <a:gd name="connsiteY204" fmla="*/ 714375 h 3581400"/>
                <a:gd name="connsiteX205" fmla="*/ 1678046 w 3002021"/>
                <a:gd name="connsiteY205" fmla="*/ 685800 h 3581400"/>
                <a:gd name="connsiteX206" fmla="*/ 1649471 w 3002021"/>
                <a:gd name="connsiteY206" fmla="*/ 676275 h 3581400"/>
                <a:gd name="connsiteX207" fmla="*/ 1592321 w 3002021"/>
                <a:gd name="connsiteY207" fmla="*/ 647700 h 3581400"/>
                <a:gd name="connsiteX208" fmla="*/ 1554221 w 3002021"/>
                <a:gd name="connsiteY208" fmla="*/ 657225 h 3581400"/>
                <a:gd name="connsiteX209" fmla="*/ 1525646 w 3002021"/>
                <a:gd name="connsiteY209" fmla="*/ 676275 h 3581400"/>
                <a:gd name="connsiteX210" fmla="*/ 1497071 w 3002021"/>
                <a:gd name="connsiteY210" fmla="*/ 685800 h 3581400"/>
                <a:gd name="connsiteX211" fmla="*/ 1468496 w 3002021"/>
                <a:gd name="connsiteY211" fmla="*/ 714375 h 3581400"/>
                <a:gd name="connsiteX212" fmla="*/ 1411346 w 3002021"/>
                <a:gd name="connsiteY212" fmla="*/ 752475 h 3581400"/>
                <a:gd name="connsiteX213" fmla="*/ 1382771 w 3002021"/>
                <a:gd name="connsiteY213" fmla="*/ 733425 h 3581400"/>
                <a:gd name="connsiteX214" fmla="*/ 1287521 w 3002021"/>
                <a:gd name="connsiteY214" fmla="*/ 704850 h 3581400"/>
                <a:gd name="connsiteX215" fmla="*/ 1230371 w 3002021"/>
                <a:gd name="connsiteY215" fmla="*/ 666750 h 3581400"/>
                <a:gd name="connsiteX216" fmla="*/ 1211321 w 3002021"/>
                <a:gd name="connsiteY216" fmla="*/ 638175 h 3581400"/>
                <a:gd name="connsiteX217" fmla="*/ 1154171 w 3002021"/>
                <a:gd name="connsiteY217" fmla="*/ 619125 h 3581400"/>
                <a:gd name="connsiteX218" fmla="*/ 1068446 w 3002021"/>
                <a:gd name="connsiteY218" fmla="*/ 514350 h 3581400"/>
                <a:gd name="connsiteX219" fmla="*/ 1106546 w 3002021"/>
                <a:gd name="connsiteY219" fmla="*/ 457200 h 3581400"/>
                <a:gd name="connsiteX220" fmla="*/ 1125596 w 3002021"/>
                <a:gd name="connsiteY220" fmla="*/ 428625 h 3581400"/>
                <a:gd name="connsiteX221" fmla="*/ 1135121 w 3002021"/>
                <a:gd name="connsiteY221" fmla="*/ 400050 h 3581400"/>
                <a:gd name="connsiteX222" fmla="*/ 1125596 w 3002021"/>
                <a:gd name="connsiteY222" fmla="*/ 333375 h 3581400"/>
                <a:gd name="connsiteX223" fmla="*/ 1097021 w 3002021"/>
                <a:gd name="connsiteY223" fmla="*/ 352425 h 3581400"/>
                <a:gd name="connsiteX224" fmla="*/ 1077971 w 3002021"/>
                <a:gd name="connsiteY224" fmla="*/ 295275 h 3581400"/>
                <a:gd name="connsiteX225" fmla="*/ 1049396 w 3002021"/>
                <a:gd name="connsiteY225" fmla="*/ 314325 h 3581400"/>
                <a:gd name="connsiteX226" fmla="*/ 1039871 w 3002021"/>
                <a:gd name="connsiteY226" fmla="*/ 342900 h 3581400"/>
                <a:gd name="connsiteX227" fmla="*/ 1020821 w 3002021"/>
                <a:gd name="connsiteY227" fmla="*/ 314325 h 3581400"/>
                <a:gd name="connsiteX228" fmla="*/ 1011296 w 3002021"/>
                <a:gd name="connsiteY228" fmla="*/ 285750 h 3581400"/>
                <a:gd name="connsiteX229" fmla="*/ 992246 w 3002021"/>
                <a:gd name="connsiteY229" fmla="*/ 257175 h 3581400"/>
                <a:gd name="connsiteX230" fmla="*/ 982721 w 3002021"/>
                <a:gd name="connsiteY230" fmla="*/ 228600 h 3581400"/>
                <a:gd name="connsiteX231" fmla="*/ 963671 w 3002021"/>
                <a:gd name="connsiteY231" fmla="*/ 200025 h 3581400"/>
                <a:gd name="connsiteX232" fmla="*/ 916046 w 3002021"/>
                <a:gd name="connsiteY232" fmla="*/ 114300 h 3581400"/>
                <a:gd name="connsiteX233" fmla="*/ 830321 w 3002021"/>
                <a:gd name="connsiteY233" fmla="*/ 66675 h 3581400"/>
                <a:gd name="connsiteX234" fmla="*/ 811271 w 3002021"/>
                <a:gd name="connsiteY234" fmla="*/ 38100 h 3581400"/>
                <a:gd name="connsiteX235" fmla="*/ 782696 w 3002021"/>
                <a:gd name="connsiteY235" fmla="*/ 28575 h 3581400"/>
                <a:gd name="connsiteX236" fmla="*/ 754121 w 3002021"/>
                <a:gd name="connsiteY236" fmla="*/ 0 h 3581400"/>
                <a:gd name="connsiteX237" fmla="*/ 735071 w 3002021"/>
                <a:gd name="connsiteY237" fmla="*/ 28575 h 3581400"/>
                <a:gd name="connsiteX238" fmla="*/ 706496 w 3002021"/>
                <a:gd name="connsiteY238" fmla="*/ 19050 h 3581400"/>
                <a:gd name="connsiteX239" fmla="*/ 658871 w 3002021"/>
                <a:gd name="connsiteY239" fmla="*/ 28575 h 3581400"/>
                <a:gd name="connsiteX240" fmla="*/ 592196 w 3002021"/>
                <a:gd name="connsiteY240" fmla="*/ 104775 h 3581400"/>
                <a:gd name="connsiteX241" fmla="*/ 601721 w 3002021"/>
                <a:gd name="connsiteY241" fmla="*/ 152400 h 3581400"/>
                <a:gd name="connsiteX242" fmla="*/ 630296 w 3002021"/>
                <a:gd name="connsiteY242" fmla="*/ 171450 h 3581400"/>
                <a:gd name="connsiteX243" fmla="*/ 658871 w 3002021"/>
                <a:gd name="connsiteY243" fmla="*/ 228600 h 3581400"/>
                <a:gd name="connsiteX244" fmla="*/ 649346 w 3002021"/>
                <a:gd name="connsiteY244" fmla="*/ 400050 h 3581400"/>
                <a:gd name="connsiteX245" fmla="*/ 639821 w 3002021"/>
                <a:gd name="connsiteY245" fmla="*/ 438150 h 3581400"/>
                <a:gd name="connsiteX246" fmla="*/ 649346 w 3002021"/>
                <a:gd name="connsiteY246" fmla="*/ 514350 h 3581400"/>
                <a:gd name="connsiteX247" fmla="*/ 677921 w 3002021"/>
                <a:gd name="connsiteY247" fmla="*/ 542925 h 3581400"/>
                <a:gd name="connsiteX248" fmla="*/ 649346 w 3002021"/>
                <a:gd name="connsiteY248" fmla="*/ 533400 h 3581400"/>
                <a:gd name="connsiteX249" fmla="*/ 592196 w 3002021"/>
                <a:gd name="connsiteY249" fmla="*/ 504825 h 3581400"/>
                <a:gd name="connsiteX250" fmla="*/ 535046 w 3002021"/>
                <a:gd name="connsiteY250" fmla="*/ 495300 h 3581400"/>
                <a:gd name="connsiteX251" fmla="*/ 506471 w 3002021"/>
                <a:gd name="connsiteY251" fmla="*/ 485775 h 3581400"/>
                <a:gd name="connsiteX252" fmla="*/ 401696 w 3002021"/>
                <a:gd name="connsiteY252" fmla="*/ 476250 h 3581400"/>
                <a:gd name="connsiteX253" fmla="*/ 392171 w 3002021"/>
                <a:gd name="connsiteY253" fmla="*/ 438150 h 3581400"/>
                <a:gd name="connsiteX254" fmla="*/ 344546 w 3002021"/>
                <a:gd name="connsiteY254" fmla="*/ 447675 h 3581400"/>
                <a:gd name="connsiteX255" fmla="*/ 287396 w 3002021"/>
                <a:gd name="connsiteY255" fmla="*/ 457200 h 3581400"/>
                <a:gd name="connsiteX256" fmla="*/ 258821 w 3002021"/>
                <a:gd name="connsiteY256" fmla="*/ 476250 h 3581400"/>
                <a:gd name="connsiteX257" fmla="*/ 249296 w 3002021"/>
                <a:gd name="connsiteY257" fmla="*/ 504825 h 3581400"/>
                <a:gd name="connsiteX258" fmla="*/ 230246 w 3002021"/>
                <a:gd name="connsiteY258" fmla="*/ 533400 h 3581400"/>
                <a:gd name="connsiteX259" fmla="*/ 220721 w 3002021"/>
                <a:gd name="connsiteY259" fmla="*/ 561975 h 3581400"/>
                <a:gd name="connsiteX260" fmla="*/ 201671 w 3002021"/>
                <a:gd name="connsiteY260" fmla="*/ 590550 h 3581400"/>
                <a:gd name="connsiteX261" fmla="*/ 192146 w 3002021"/>
                <a:gd name="connsiteY261" fmla="*/ 619125 h 3581400"/>
                <a:gd name="connsiteX262" fmla="*/ 163571 w 3002021"/>
                <a:gd name="connsiteY262" fmla="*/ 628650 h 3581400"/>
                <a:gd name="connsiteX263" fmla="*/ 192146 w 3002021"/>
                <a:gd name="connsiteY263" fmla="*/ 647700 h 3581400"/>
                <a:gd name="connsiteX264" fmla="*/ 182621 w 3002021"/>
                <a:gd name="connsiteY264" fmla="*/ 676275 h 3581400"/>
                <a:gd name="connsiteX265" fmla="*/ 115946 w 3002021"/>
                <a:gd name="connsiteY265" fmla="*/ 685800 h 3581400"/>
                <a:gd name="connsiteX266" fmla="*/ 77846 w 3002021"/>
                <a:gd name="connsiteY266" fmla="*/ 704850 h 3581400"/>
                <a:gd name="connsiteX267" fmla="*/ 1646 w 3002021"/>
                <a:gd name="connsiteY267" fmla="*/ 723900 h 3581400"/>
                <a:gd name="connsiteX268" fmla="*/ 58796 w 3002021"/>
                <a:gd name="connsiteY268" fmla="*/ 742950 h 3581400"/>
                <a:gd name="connsiteX269" fmla="*/ 87371 w 3002021"/>
                <a:gd name="connsiteY269" fmla="*/ 752475 h 3581400"/>
                <a:gd name="connsiteX270" fmla="*/ 68321 w 3002021"/>
                <a:gd name="connsiteY270" fmla="*/ 723900 h 3581400"/>
                <a:gd name="connsiteX271" fmla="*/ 58796 w 3002021"/>
                <a:gd name="connsiteY271" fmla="*/ 676275 h 3581400"/>
                <a:gd name="connsiteX272" fmla="*/ 39746 w 3002021"/>
                <a:gd name="connsiteY272" fmla="*/ 733425 h 3581400"/>
                <a:gd name="connsiteX273" fmla="*/ 30221 w 3002021"/>
                <a:gd name="connsiteY273" fmla="*/ 762000 h 3581400"/>
                <a:gd name="connsiteX274" fmla="*/ 11171 w 3002021"/>
                <a:gd name="connsiteY274" fmla="*/ 838200 h 3581400"/>
                <a:gd name="connsiteX275" fmla="*/ 1646 w 3002021"/>
                <a:gd name="connsiteY275" fmla="*/ 885825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3002021" h="3581400">
                  <a:moveTo>
                    <a:pt x="1646" y="885825"/>
                  </a:moveTo>
                  <a:cubicBezTo>
                    <a:pt x="7996" y="890587"/>
                    <a:pt x="32278" y="868663"/>
                    <a:pt x="49271" y="866775"/>
                  </a:cubicBezTo>
                  <a:cubicBezTo>
                    <a:pt x="71698" y="864283"/>
                    <a:pt x="99896" y="881975"/>
                    <a:pt x="115946" y="895350"/>
                  </a:cubicBezTo>
                  <a:cubicBezTo>
                    <a:pt x="126294" y="903974"/>
                    <a:pt x="134173" y="915301"/>
                    <a:pt x="144521" y="923925"/>
                  </a:cubicBezTo>
                  <a:cubicBezTo>
                    <a:pt x="153315" y="931254"/>
                    <a:pt x="163571" y="936625"/>
                    <a:pt x="173096" y="942975"/>
                  </a:cubicBezTo>
                  <a:cubicBezTo>
                    <a:pt x="176271" y="952500"/>
                    <a:pt x="184272" y="961646"/>
                    <a:pt x="182621" y="971550"/>
                  </a:cubicBezTo>
                  <a:cubicBezTo>
                    <a:pt x="180739" y="982842"/>
                    <a:pt x="168691" y="989886"/>
                    <a:pt x="163571" y="1000125"/>
                  </a:cubicBezTo>
                  <a:cubicBezTo>
                    <a:pt x="159081" y="1009105"/>
                    <a:pt x="157221" y="1019175"/>
                    <a:pt x="154046" y="1028700"/>
                  </a:cubicBezTo>
                  <a:cubicBezTo>
                    <a:pt x="148688" y="1066203"/>
                    <a:pt x="132857" y="1135251"/>
                    <a:pt x="154046" y="1171575"/>
                  </a:cubicBezTo>
                  <a:cubicBezTo>
                    <a:pt x="165696" y="1191547"/>
                    <a:pt x="226262" y="1215563"/>
                    <a:pt x="249296" y="1228725"/>
                  </a:cubicBezTo>
                  <a:cubicBezTo>
                    <a:pt x="259235" y="1234405"/>
                    <a:pt x="268346" y="1241425"/>
                    <a:pt x="277871" y="1247775"/>
                  </a:cubicBezTo>
                  <a:cubicBezTo>
                    <a:pt x="284221" y="1238250"/>
                    <a:pt x="287982" y="1226351"/>
                    <a:pt x="296921" y="1219200"/>
                  </a:cubicBezTo>
                  <a:cubicBezTo>
                    <a:pt x="306684" y="1211390"/>
                    <a:pt x="370749" y="1200624"/>
                    <a:pt x="373121" y="1200150"/>
                  </a:cubicBezTo>
                  <a:cubicBezTo>
                    <a:pt x="395346" y="1203325"/>
                    <a:pt x="423921" y="1193800"/>
                    <a:pt x="439796" y="1209675"/>
                  </a:cubicBezTo>
                  <a:cubicBezTo>
                    <a:pt x="445543" y="1215422"/>
                    <a:pt x="424698" y="1274019"/>
                    <a:pt x="420746" y="1285875"/>
                  </a:cubicBezTo>
                  <a:cubicBezTo>
                    <a:pt x="431128" y="1317020"/>
                    <a:pt x="439258" y="1349765"/>
                    <a:pt x="468371" y="1371600"/>
                  </a:cubicBezTo>
                  <a:cubicBezTo>
                    <a:pt x="517247" y="1408257"/>
                    <a:pt x="495246" y="1388950"/>
                    <a:pt x="535046" y="1428750"/>
                  </a:cubicBezTo>
                  <a:cubicBezTo>
                    <a:pt x="519171" y="1431925"/>
                    <a:pt x="502580" y="1432591"/>
                    <a:pt x="487421" y="1438275"/>
                  </a:cubicBezTo>
                  <a:cubicBezTo>
                    <a:pt x="476702" y="1442295"/>
                    <a:pt x="465997" y="1448386"/>
                    <a:pt x="458846" y="1457325"/>
                  </a:cubicBezTo>
                  <a:cubicBezTo>
                    <a:pt x="452574" y="1465165"/>
                    <a:pt x="451756" y="1476160"/>
                    <a:pt x="449321" y="1485900"/>
                  </a:cubicBezTo>
                  <a:cubicBezTo>
                    <a:pt x="445483" y="1501254"/>
                    <a:pt x="440168" y="1544286"/>
                    <a:pt x="430271" y="1562100"/>
                  </a:cubicBezTo>
                  <a:cubicBezTo>
                    <a:pt x="375684" y="1660356"/>
                    <a:pt x="404199" y="1583167"/>
                    <a:pt x="382646" y="1647825"/>
                  </a:cubicBezTo>
                  <a:cubicBezTo>
                    <a:pt x="385821" y="1660525"/>
                    <a:pt x="387014" y="1673893"/>
                    <a:pt x="392171" y="1685925"/>
                  </a:cubicBezTo>
                  <a:cubicBezTo>
                    <a:pt x="405141" y="1716189"/>
                    <a:pt x="430001" y="1712811"/>
                    <a:pt x="392171" y="1743075"/>
                  </a:cubicBezTo>
                  <a:cubicBezTo>
                    <a:pt x="384331" y="1749347"/>
                    <a:pt x="373121" y="1749425"/>
                    <a:pt x="363596" y="1752600"/>
                  </a:cubicBezTo>
                  <a:cubicBezTo>
                    <a:pt x="373121" y="1762125"/>
                    <a:pt x="390683" y="1767787"/>
                    <a:pt x="392171" y="1781175"/>
                  </a:cubicBezTo>
                  <a:cubicBezTo>
                    <a:pt x="394389" y="1801133"/>
                    <a:pt x="379471" y="1819275"/>
                    <a:pt x="373121" y="1838325"/>
                  </a:cubicBezTo>
                  <a:lnTo>
                    <a:pt x="354071" y="1895475"/>
                  </a:lnTo>
                  <a:cubicBezTo>
                    <a:pt x="350896" y="1905000"/>
                    <a:pt x="350115" y="1915696"/>
                    <a:pt x="344546" y="1924050"/>
                  </a:cubicBezTo>
                  <a:lnTo>
                    <a:pt x="325496" y="1952625"/>
                  </a:lnTo>
                  <a:cubicBezTo>
                    <a:pt x="328671" y="1971675"/>
                    <a:pt x="325439" y="1993007"/>
                    <a:pt x="335021" y="2009775"/>
                  </a:cubicBezTo>
                  <a:cubicBezTo>
                    <a:pt x="340002" y="2018492"/>
                    <a:pt x="355242" y="2013731"/>
                    <a:pt x="363596" y="2019300"/>
                  </a:cubicBezTo>
                  <a:cubicBezTo>
                    <a:pt x="385598" y="2033968"/>
                    <a:pt x="397164" y="2055365"/>
                    <a:pt x="411221" y="2076450"/>
                  </a:cubicBezTo>
                  <a:cubicBezTo>
                    <a:pt x="427096" y="2028825"/>
                    <a:pt x="411221" y="2051050"/>
                    <a:pt x="477896" y="2028825"/>
                  </a:cubicBezTo>
                  <a:lnTo>
                    <a:pt x="506471" y="2019300"/>
                  </a:lnTo>
                  <a:lnTo>
                    <a:pt x="535046" y="2009775"/>
                  </a:lnTo>
                  <a:lnTo>
                    <a:pt x="554096" y="1952625"/>
                  </a:lnTo>
                  <a:cubicBezTo>
                    <a:pt x="557271" y="1943100"/>
                    <a:pt x="554641" y="1928540"/>
                    <a:pt x="563621" y="1924050"/>
                  </a:cubicBezTo>
                  <a:cubicBezTo>
                    <a:pt x="576321" y="1917700"/>
                    <a:pt x="588670" y="1910593"/>
                    <a:pt x="601721" y="1905000"/>
                  </a:cubicBezTo>
                  <a:cubicBezTo>
                    <a:pt x="610949" y="1901045"/>
                    <a:pt x="620771" y="1898650"/>
                    <a:pt x="630296" y="1895475"/>
                  </a:cubicBezTo>
                  <a:cubicBezTo>
                    <a:pt x="633471" y="1885950"/>
                    <a:pt x="633549" y="1874740"/>
                    <a:pt x="639821" y="1866900"/>
                  </a:cubicBezTo>
                  <a:cubicBezTo>
                    <a:pt x="661976" y="1839206"/>
                    <a:pt x="698104" y="1847094"/>
                    <a:pt x="725546" y="1828800"/>
                  </a:cubicBezTo>
                  <a:lnTo>
                    <a:pt x="782696" y="1790700"/>
                  </a:lnTo>
                  <a:cubicBezTo>
                    <a:pt x="801746" y="1797050"/>
                    <a:pt x="833496" y="1790700"/>
                    <a:pt x="839846" y="1809750"/>
                  </a:cubicBezTo>
                  <a:cubicBezTo>
                    <a:pt x="852546" y="1847850"/>
                    <a:pt x="839846" y="1835150"/>
                    <a:pt x="877946" y="1847850"/>
                  </a:cubicBezTo>
                  <a:cubicBezTo>
                    <a:pt x="887471" y="1857375"/>
                    <a:pt x="894746" y="1869883"/>
                    <a:pt x="906521" y="1876425"/>
                  </a:cubicBezTo>
                  <a:cubicBezTo>
                    <a:pt x="924074" y="1886177"/>
                    <a:pt x="963671" y="1895475"/>
                    <a:pt x="963671" y="1895475"/>
                  </a:cubicBezTo>
                  <a:cubicBezTo>
                    <a:pt x="970021" y="1905000"/>
                    <a:pt x="977601" y="1913811"/>
                    <a:pt x="982721" y="1924050"/>
                  </a:cubicBezTo>
                  <a:cubicBezTo>
                    <a:pt x="987211" y="1933030"/>
                    <a:pt x="982206" y="1952625"/>
                    <a:pt x="992246" y="1952625"/>
                  </a:cubicBezTo>
                  <a:cubicBezTo>
                    <a:pt x="1002286" y="1952625"/>
                    <a:pt x="995499" y="1931890"/>
                    <a:pt x="1001771" y="1924050"/>
                  </a:cubicBezTo>
                  <a:cubicBezTo>
                    <a:pt x="1008922" y="1915111"/>
                    <a:pt x="1020107" y="1910120"/>
                    <a:pt x="1030346" y="1905000"/>
                  </a:cubicBezTo>
                  <a:cubicBezTo>
                    <a:pt x="1062261" y="1889043"/>
                    <a:pt x="1117484" y="1888968"/>
                    <a:pt x="1144646" y="1885950"/>
                  </a:cubicBezTo>
                  <a:lnTo>
                    <a:pt x="1163696" y="1828800"/>
                  </a:lnTo>
                  <a:cubicBezTo>
                    <a:pt x="1173622" y="1799023"/>
                    <a:pt x="1183248" y="1761790"/>
                    <a:pt x="1211321" y="1743075"/>
                  </a:cubicBezTo>
                  <a:cubicBezTo>
                    <a:pt x="1220846" y="1736725"/>
                    <a:pt x="1229177" y="1728045"/>
                    <a:pt x="1239896" y="1724025"/>
                  </a:cubicBezTo>
                  <a:cubicBezTo>
                    <a:pt x="1255055" y="1718341"/>
                    <a:pt x="1271646" y="1717675"/>
                    <a:pt x="1287521" y="1714500"/>
                  </a:cubicBezTo>
                  <a:cubicBezTo>
                    <a:pt x="1290696" y="1704975"/>
                    <a:pt x="1287724" y="1689654"/>
                    <a:pt x="1297046" y="1685925"/>
                  </a:cubicBezTo>
                  <a:cubicBezTo>
                    <a:pt x="1303249" y="1683444"/>
                    <a:pt x="1354661" y="1702386"/>
                    <a:pt x="1363721" y="1704975"/>
                  </a:cubicBezTo>
                  <a:cubicBezTo>
                    <a:pt x="1376308" y="1708571"/>
                    <a:pt x="1389234" y="1710904"/>
                    <a:pt x="1401821" y="1714500"/>
                  </a:cubicBezTo>
                  <a:cubicBezTo>
                    <a:pt x="1411475" y="1717258"/>
                    <a:pt x="1420551" y="1722056"/>
                    <a:pt x="1430396" y="1724025"/>
                  </a:cubicBezTo>
                  <a:cubicBezTo>
                    <a:pt x="1452411" y="1728428"/>
                    <a:pt x="1474846" y="1730375"/>
                    <a:pt x="1497071" y="1733550"/>
                  </a:cubicBezTo>
                  <a:cubicBezTo>
                    <a:pt x="1502504" y="1749850"/>
                    <a:pt x="1509819" y="1780149"/>
                    <a:pt x="1525646" y="1790700"/>
                  </a:cubicBezTo>
                  <a:cubicBezTo>
                    <a:pt x="1536538" y="1797962"/>
                    <a:pt x="1551046" y="1797050"/>
                    <a:pt x="1563746" y="1800225"/>
                  </a:cubicBezTo>
                  <a:cubicBezTo>
                    <a:pt x="1592321" y="1822450"/>
                    <a:pt x="1638023" y="1832557"/>
                    <a:pt x="1649471" y="1866900"/>
                  </a:cubicBezTo>
                  <a:cubicBezTo>
                    <a:pt x="1658902" y="1895194"/>
                    <a:pt x="1664930" y="1929984"/>
                    <a:pt x="1687571" y="1952625"/>
                  </a:cubicBezTo>
                  <a:cubicBezTo>
                    <a:pt x="1714868" y="1979922"/>
                    <a:pt x="1713733" y="1965706"/>
                    <a:pt x="1744721" y="1981200"/>
                  </a:cubicBezTo>
                  <a:cubicBezTo>
                    <a:pt x="1754960" y="1986320"/>
                    <a:pt x="1763771" y="1993900"/>
                    <a:pt x="1773296" y="2000250"/>
                  </a:cubicBezTo>
                  <a:cubicBezTo>
                    <a:pt x="1776471" y="2009775"/>
                    <a:pt x="1776549" y="2020985"/>
                    <a:pt x="1782821" y="2028825"/>
                  </a:cubicBezTo>
                  <a:cubicBezTo>
                    <a:pt x="1789972" y="2037764"/>
                    <a:pt x="1802602" y="2040546"/>
                    <a:pt x="1811396" y="2047875"/>
                  </a:cubicBezTo>
                  <a:cubicBezTo>
                    <a:pt x="1821744" y="2056499"/>
                    <a:pt x="1830446" y="2066925"/>
                    <a:pt x="1839971" y="2076450"/>
                  </a:cubicBezTo>
                  <a:cubicBezTo>
                    <a:pt x="1855846" y="2124075"/>
                    <a:pt x="1868546" y="2124075"/>
                    <a:pt x="1849496" y="2162175"/>
                  </a:cubicBezTo>
                  <a:cubicBezTo>
                    <a:pt x="1844376" y="2172414"/>
                    <a:pt x="1835095" y="2180289"/>
                    <a:pt x="1830446" y="2190750"/>
                  </a:cubicBezTo>
                  <a:cubicBezTo>
                    <a:pt x="1822291" y="2209100"/>
                    <a:pt x="1811396" y="2247900"/>
                    <a:pt x="1811396" y="2247900"/>
                  </a:cubicBezTo>
                  <a:cubicBezTo>
                    <a:pt x="1814448" y="2260107"/>
                    <a:pt x="1823614" y="2300910"/>
                    <a:pt x="1830446" y="2314575"/>
                  </a:cubicBezTo>
                  <a:cubicBezTo>
                    <a:pt x="1835566" y="2324814"/>
                    <a:pt x="1843146" y="2333625"/>
                    <a:pt x="1849496" y="2343150"/>
                  </a:cubicBezTo>
                  <a:cubicBezTo>
                    <a:pt x="1840606" y="2405381"/>
                    <a:pt x="1829200" y="2448637"/>
                    <a:pt x="1849496" y="2514600"/>
                  </a:cubicBezTo>
                  <a:cubicBezTo>
                    <a:pt x="1852863" y="2525541"/>
                    <a:pt x="1868546" y="2527300"/>
                    <a:pt x="1878071" y="2533650"/>
                  </a:cubicBezTo>
                  <a:lnTo>
                    <a:pt x="1916171" y="2590800"/>
                  </a:lnTo>
                  <a:cubicBezTo>
                    <a:pt x="1922521" y="2600325"/>
                    <a:pt x="1925696" y="2613025"/>
                    <a:pt x="1935221" y="2619375"/>
                  </a:cubicBezTo>
                  <a:cubicBezTo>
                    <a:pt x="1944746" y="2625725"/>
                    <a:pt x="1955002" y="2631096"/>
                    <a:pt x="1963796" y="2638425"/>
                  </a:cubicBezTo>
                  <a:cubicBezTo>
                    <a:pt x="1974144" y="2647049"/>
                    <a:pt x="1981163" y="2659528"/>
                    <a:pt x="1992371" y="2667000"/>
                  </a:cubicBezTo>
                  <a:cubicBezTo>
                    <a:pt x="2000725" y="2672569"/>
                    <a:pt x="2011966" y="2672035"/>
                    <a:pt x="2020946" y="2676525"/>
                  </a:cubicBezTo>
                  <a:cubicBezTo>
                    <a:pt x="2031185" y="2681645"/>
                    <a:pt x="2039996" y="2689225"/>
                    <a:pt x="2049521" y="2695575"/>
                  </a:cubicBezTo>
                  <a:cubicBezTo>
                    <a:pt x="2059046" y="2689225"/>
                    <a:pt x="2066990" y="2673749"/>
                    <a:pt x="2078096" y="2676525"/>
                  </a:cubicBezTo>
                  <a:cubicBezTo>
                    <a:pt x="2087836" y="2678960"/>
                    <a:pt x="2092111" y="2696120"/>
                    <a:pt x="2087621" y="2705100"/>
                  </a:cubicBezTo>
                  <a:cubicBezTo>
                    <a:pt x="2083131" y="2714080"/>
                    <a:pt x="2068571" y="2711450"/>
                    <a:pt x="2059046" y="2714625"/>
                  </a:cubicBezTo>
                  <a:cubicBezTo>
                    <a:pt x="2065396" y="2733675"/>
                    <a:pt x="2061388" y="2760636"/>
                    <a:pt x="2078096" y="2771775"/>
                  </a:cubicBezTo>
                  <a:cubicBezTo>
                    <a:pt x="2143600" y="2815444"/>
                    <a:pt x="2113526" y="2802635"/>
                    <a:pt x="2163821" y="2819400"/>
                  </a:cubicBezTo>
                  <a:cubicBezTo>
                    <a:pt x="2182364" y="2875030"/>
                    <a:pt x="2172760" y="2821157"/>
                    <a:pt x="2154296" y="2876550"/>
                  </a:cubicBezTo>
                  <a:cubicBezTo>
                    <a:pt x="2130548" y="2947794"/>
                    <a:pt x="2169629" y="2925414"/>
                    <a:pt x="2116196" y="2943225"/>
                  </a:cubicBezTo>
                  <a:cubicBezTo>
                    <a:pt x="2119371" y="2952750"/>
                    <a:pt x="2118621" y="2964700"/>
                    <a:pt x="2125721" y="2971800"/>
                  </a:cubicBezTo>
                  <a:cubicBezTo>
                    <a:pt x="2132821" y="2978900"/>
                    <a:pt x="2145942" y="2975756"/>
                    <a:pt x="2154296" y="2981325"/>
                  </a:cubicBezTo>
                  <a:cubicBezTo>
                    <a:pt x="2165504" y="2988797"/>
                    <a:pt x="2173346" y="3000375"/>
                    <a:pt x="2182871" y="3009900"/>
                  </a:cubicBezTo>
                  <a:cubicBezTo>
                    <a:pt x="2159616" y="3102920"/>
                    <a:pt x="2199604" y="2996771"/>
                    <a:pt x="2116196" y="3038475"/>
                  </a:cubicBezTo>
                  <a:cubicBezTo>
                    <a:pt x="2105957" y="3043595"/>
                    <a:pt x="2130126" y="3056811"/>
                    <a:pt x="2135246" y="3067050"/>
                  </a:cubicBezTo>
                  <a:cubicBezTo>
                    <a:pt x="2162815" y="3122189"/>
                    <a:pt x="2119177" y="3070031"/>
                    <a:pt x="2173346" y="3124200"/>
                  </a:cubicBezTo>
                  <a:cubicBezTo>
                    <a:pt x="2170171" y="3149600"/>
                    <a:pt x="2170556" y="3175704"/>
                    <a:pt x="2163821" y="3200400"/>
                  </a:cubicBezTo>
                  <a:cubicBezTo>
                    <a:pt x="2160809" y="3211444"/>
                    <a:pt x="2147345" y="3217821"/>
                    <a:pt x="2144771" y="3228975"/>
                  </a:cubicBezTo>
                  <a:cubicBezTo>
                    <a:pt x="2137596" y="3260066"/>
                    <a:pt x="2140098" y="3292688"/>
                    <a:pt x="2135246" y="3324225"/>
                  </a:cubicBezTo>
                  <a:cubicBezTo>
                    <a:pt x="2133719" y="3334148"/>
                    <a:pt x="2131993" y="3344960"/>
                    <a:pt x="2125721" y="3352800"/>
                  </a:cubicBezTo>
                  <a:cubicBezTo>
                    <a:pt x="2118570" y="3361739"/>
                    <a:pt x="2105838" y="3364400"/>
                    <a:pt x="2097146" y="3371850"/>
                  </a:cubicBezTo>
                  <a:cubicBezTo>
                    <a:pt x="2016305" y="3441142"/>
                    <a:pt x="2096073" y="3385266"/>
                    <a:pt x="2030471" y="3429000"/>
                  </a:cubicBezTo>
                  <a:cubicBezTo>
                    <a:pt x="2033646" y="3438525"/>
                    <a:pt x="2032896" y="3450475"/>
                    <a:pt x="2039996" y="3457575"/>
                  </a:cubicBezTo>
                  <a:cubicBezTo>
                    <a:pt x="2047096" y="3464675"/>
                    <a:pt x="2059591" y="3462610"/>
                    <a:pt x="2068571" y="3467100"/>
                  </a:cubicBezTo>
                  <a:cubicBezTo>
                    <a:pt x="2078810" y="3472220"/>
                    <a:pt x="2087621" y="3479800"/>
                    <a:pt x="2097146" y="3486150"/>
                  </a:cubicBezTo>
                  <a:cubicBezTo>
                    <a:pt x="2113021" y="3482975"/>
                    <a:pt x="2128582" y="3476625"/>
                    <a:pt x="2144771" y="3476625"/>
                  </a:cubicBezTo>
                  <a:cubicBezTo>
                    <a:pt x="2167378" y="3476625"/>
                    <a:pt x="2202908" y="3494362"/>
                    <a:pt x="2220971" y="3505200"/>
                  </a:cubicBezTo>
                  <a:cubicBezTo>
                    <a:pt x="2240604" y="3516980"/>
                    <a:pt x="2255909" y="3537747"/>
                    <a:pt x="2278121" y="3543300"/>
                  </a:cubicBezTo>
                  <a:cubicBezTo>
                    <a:pt x="2335702" y="3557695"/>
                    <a:pt x="2303802" y="3548685"/>
                    <a:pt x="2373371" y="3571875"/>
                  </a:cubicBezTo>
                  <a:lnTo>
                    <a:pt x="2401946" y="3581400"/>
                  </a:lnTo>
                  <a:cubicBezTo>
                    <a:pt x="2411471" y="3578225"/>
                    <a:pt x="2430521" y="3581915"/>
                    <a:pt x="2430521" y="3571875"/>
                  </a:cubicBezTo>
                  <a:cubicBezTo>
                    <a:pt x="2430521" y="3558405"/>
                    <a:pt x="2408488" y="3555075"/>
                    <a:pt x="2401946" y="3543300"/>
                  </a:cubicBezTo>
                  <a:cubicBezTo>
                    <a:pt x="2392194" y="3525747"/>
                    <a:pt x="2387766" y="3505631"/>
                    <a:pt x="2382896" y="3486150"/>
                  </a:cubicBezTo>
                  <a:cubicBezTo>
                    <a:pt x="2379721" y="3473450"/>
                    <a:pt x="2379866" y="3459416"/>
                    <a:pt x="2373371" y="3448050"/>
                  </a:cubicBezTo>
                  <a:cubicBezTo>
                    <a:pt x="2366688" y="3436354"/>
                    <a:pt x="2354321" y="3429000"/>
                    <a:pt x="2344796" y="3419475"/>
                  </a:cubicBezTo>
                  <a:cubicBezTo>
                    <a:pt x="2347971" y="3409950"/>
                    <a:pt x="2346151" y="3396736"/>
                    <a:pt x="2354321" y="3390900"/>
                  </a:cubicBezTo>
                  <a:cubicBezTo>
                    <a:pt x="2370661" y="3379228"/>
                    <a:pt x="2411471" y="3371850"/>
                    <a:pt x="2411471" y="3371850"/>
                  </a:cubicBezTo>
                  <a:cubicBezTo>
                    <a:pt x="2427346" y="3324225"/>
                    <a:pt x="2411471" y="3346450"/>
                    <a:pt x="2478146" y="3324225"/>
                  </a:cubicBezTo>
                  <a:lnTo>
                    <a:pt x="2506721" y="3314700"/>
                  </a:lnTo>
                  <a:cubicBezTo>
                    <a:pt x="2509896" y="3305175"/>
                    <a:pt x="2509146" y="3293225"/>
                    <a:pt x="2516246" y="3286125"/>
                  </a:cubicBezTo>
                  <a:cubicBezTo>
                    <a:pt x="2535296" y="3267075"/>
                    <a:pt x="2554346" y="3279775"/>
                    <a:pt x="2573396" y="3286125"/>
                  </a:cubicBezTo>
                  <a:cubicBezTo>
                    <a:pt x="2579746" y="3295650"/>
                    <a:pt x="2584351" y="3306605"/>
                    <a:pt x="2592446" y="3314700"/>
                  </a:cubicBezTo>
                  <a:cubicBezTo>
                    <a:pt x="2600541" y="3322795"/>
                    <a:pt x="2613870" y="3324811"/>
                    <a:pt x="2621021" y="3333750"/>
                  </a:cubicBezTo>
                  <a:cubicBezTo>
                    <a:pt x="2627293" y="3341590"/>
                    <a:pt x="2622376" y="3356489"/>
                    <a:pt x="2630546" y="3362325"/>
                  </a:cubicBezTo>
                  <a:cubicBezTo>
                    <a:pt x="2646886" y="3373997"/>
                    <a:pt x="2670988" y="3370236"/>
                    <a:pt x="2687696" y="3381375"/>
                  </a:cubicBezTo>
                  <a:cubicBezTo>
                    <a:pt x="2732340" y="3411138"/>
                    <a:pt x="2704979" y="3398543"/>
                    <a:pt x="2773421" y="3409950"/>
                  </a:cubicBezTo>
                  <a:cubicBezTo>
                    <a:pt x="2788500" y="3420721"/>
                    <a:pt x="2878090" y="3491886"/>
                    <a:pt x="2906771" y="3486150"/>
                  </a:cubicBezTo>
                  <a:cubicBezTo>
                    <a:pt x="2920694" y="3483365"/>
                    <a:pt x="2896240" y="3459409"/>
                    <a:pt x="2887721" y="3448050"/>
                  </a:cubicBezTo>
                  <a:cubicBezTo>
                    <a:pt x="2876945" y="3433682"/>
                    <a:pt x="2861310" y="3423587"/>
                    <a:pt x="2849621" y="3409950"/>
                  </a:cubicBezTo>
                  <a:cubicBezTo>
                    <a:pt x="2815154" y="3369738"/>
                    <a:pt x="2850068" y="3387874"/>
                    <a:pt x="2801996" y="3371850"/>
                  </a:cubicBezTo>
                  <a:cubicBezTo>
                    <a:pt x="2782946" y="3375025"/>
                    <a:pt x="2764159" y="3381375"/>
                    <a:pt x="2744846" y="3381375"/>
                  </a:cubicBezTo>
                  <a:cubicBezTo>
                    <a:pt x="2734806" y="3381375"/>
                    <a:pt x="2765067" y="3377419"/>
                    <a:pt x="2773421" y="3371850"/>
                  </a:cubicBezTo>
                  <a:cubicBezTo>
                    <a:pt x="2784629" y="3364378"/>
                    <a:pt x="2791648" y="3351899"/>
                    <a:pt x="2801996" y="3343275"/>
                  </a:cubicBezTo>
                  <a:cubicBezTo>
                    <a:pt x="2852738" y="3300990"/>
                    <a:pt x="2807596" y="3343339"/>
                    <a:pt x="2859146" y="3314700"/>
                  </a:cubicBezTo>
                  <a:cubicBezTo>
                    <a:pt x="2910415" y="3286217"/>
                    <a:pt x="2910161" y="3282735"/>
                    <a:pt x="2944871" y="3248025"/>
                  </a:cubicBezTo>
                  <a:cubicBezTo>
                    <a:pt x="2948046" y="3238500"/>
                    <a:pt x="2954396" y="3229490"/>
                    <a:pt x="2954396" y="3219450"/>
                  </a:cubicBezTo>
                  <a:cubicBezTo>
                    <a:pt x="2954396" y="3185923"/>
                    <a:pt x="2945168" y="3163192"/>
                    <a:pt x="2935346" y="3133725"/>
                  </a:cubicBezTo>
                  <a:cubicBezTo>
                    <a:pt x="2938521" y="3124200"/>
                    <a:pt x="2940381" y="3114130"/>
                    <a:pt x="2944871" y="3105150"/>
                  </a:cubicBezTo>
                  <a:cubicBezTo>
                    <a:pt x="2949991" y="3094911"/>
                    <a:pt x="2959272" y="3087036"/>
                    <a:pt x="2963921" y="3076575"/>
                  </a:cubicBezTo>
                  <a:cubicBezTo>
                    <a:pt x="3009261" y="2974560"/>
                    <a:pt x="2958908" y="3055519"/>
                    <a:pt x="3002021" y="2990850"/>
                  </a:cubicBezTo>
                  <a:cubicBezTo>
                    <a:pt x="2998846" y="2974975"/>
                    <a:pt x="3003944" y="2954673"/>
                    <a:pt x="2992496" y="2943225"/>
                  </a:cubicBezTo>
                  <a:cubicBezTo>
                    <a:pt x="2978297" y="2929026"/>
                    <a:pt x="2935346" y="2924175"/>
                    <a:pt x="2935346" y="2924175"/>
                  </a:cubicBezTo>
                  <a:cubicBezTo>
                    <a:pt x="2890896" y="2857500"/>
                    <a:pt x="2916296" y="2879725"/>
                    <a:pt x="2868671" y="2847975"/>
                  </a:cubicBezTo>
                  <a:cubicBezTo>
                    <a:pt x="2859769" y="2821270"/>
                    <a:pt x="2835436" y="2782362"/>
                    <a:pt x="2859146" y="2752725"/>
                  </a:cubicBezTo>
                  <a:cubicBezTo>
                    <a:pt x="2865418" y="2744885"/>
                    <a:pt x="2878196" y="2746375"/>
                    <a:pt x="2887721" y="2743200"/>
                  </a:cubicBezTo>
                  <a:cubicBezTo>
                    <a:pt x="2905234" y="2690661"/>
                    <a:pt x="2924859" y="2688583"/>
                    <a:pt x="2878196" y="2657475"/>
                  </a:cubicBezTo>
                  <a:cubicBezTo>
                    <a:pt x="2869842" y="2651906"/>
                    <a:pt x="2858398" y="2652826"/>
                    <a:pt x="2849621" y="2647950"/>
                  </a:cubicBezTo>
                  <a:cubicBezTo>
                    <a:pt x="2829607" y="2636831"/>
                    <a:pt x="2811521" y="2622550"/>
                    <a:pt x="2792471" y="2609850"/>
                  </a:cubicBezTo>
                  <a:lnTo>
                    <a:pt x="2763896" y="2590800"/>
                  </a:lnTo>
                  <a:cubicBezTo>
                    <a:pt x="2754628" y="2576898"/>
                    <a:pt x="2725937" y="2532717"/>
                    <a:pt x="2716271" y="2524125"/>
                  </a:cubicBezTo>
                  <a:cubicBezTo>
                    <a:pt x="2699159" y="2508914"/>
                    <a:pt x="2659121" y="2486025"/>
                    <a:pt x="2659121" y="2486025"/>
                  </a:cubicBezTo>
                  <a:cubicBezTo>
                    <a:pt x="2655946" y="2495550"/>
                    <a:pt x="2658576" y="2510110"/>
                    <a:pt x="2649596" y="2514600"/>
                  </a:cubicBezTo>
                  <a:cubicBezTo>
                    <a:pt x="2640616" y="2519090"/>
                    <a:pt x="2628121" y="2512175"/>
                    <a:pt x="2621021" y="2505075"/>
                  </a:cubicBezTo>
                  <a:cubicBezTo>
                    <a:pt x="2595097" y="2479151"/>
                    <a:pt x="2582379" y="2452288"/>
                    <a:pt x="2573396" y="2419350"/>
                  </a:cubicBezTo>
                  <a:cubicBezTo>
                    <a:pt x="2566507" y="2394091"/>
                    <a:pt x="2568869" y="2364935"/>
                    <a:pt x="2554346" y="2343150"/>
                  </a:cubicBezTo>
                  <a:cubicBezTo>
                    <a:pt x="2547996" y="2333625"/>
                    <a:pt x="2540416" y="2324814"/>
                    <a:pt x="2535296" y="2314575"/>
                  </a:cubicBezTo>
                  <a:cubicBezTo>
                    <a:pt x="2530806" y="2305595"/>
                    <a:pt x="2530647" y="2294777"/>
                    <a:pt x="2525771" y="2286000"/>
                  </a:cubicBezTo>
                  <a:cubicBezTo>
                    <a:pt x="2514652" y="2265986"/>
                    <a:pt x="2494911" y="2250570"/>
                    <a:pt x="2487671" y="2228850"/>
                  </a:cubicBezTo>
                  <a:cubicBezTo>
                    <a:pt x="2463730" y="2157026"/>
                    <a:pt x="2496025" y="2245558"/>
                    <a:pt x="2459096" y="2171700"/>
                  </a:cubicBezTo>
                  <a:cubicBezTo>
                    <a:pt x="2454606" y="2162720"/>
                    <a:pt x="2456671" y="2150225"/>
                    <a:pt x="2449571" y="2143125"/>
                  </a:cubicBezTo>
                  <a:cubicBezTo>
                    <a:pt x="2442471" y="2136025"/>
                    <a:pt x="2430224" y="2137555"/>
                    <a:pt x="2420996" y="2133600"/>
                  </a:cubicBezTo>
                  <a:cubicBezTo>
                    <a:pt x="2407945" y="2128007"/>
                    <a:pt x="2394450" y="2122803"/>
                    <a:pt x="2382896" y="2114550"/>
                  </a:cubicBezTo>
                  <a:cubicBezTo>
                    <a:pt x="2316221" y="2066925"/>
                    <a:pt x="2404698" y="2093172"/>
                    <a:pt x="2287646" y="2076450"/>
                  </a:cubicBezTo>
                  <a:cubicBezTo>
                    <a:pt x="2232130" y="2039439"/>
                    <a:pt x="2261316" y="2068625"/>
                    <a:pt x="2240021" y="1962150"/>
                  </a:cubicBezTo>
                  <a:lnTo>
                    <a:pt x="2240021" y="1962150"/>
                  </a:lnTo>
                  <a:cubicBezTo>
                    <a:pt x="2131117" y="1826020"/>
                    <a:pt x="2287822" y="2018307"/>
                    <a:pt x="2144771" y="1857375"/>
                  </a:cubicBezTo>
                  <a:cubicBezTo>
                    <a:pt x="2137166" y="1848819"/>
                    <a:pt x="2130841" y="1839039"/>
                    <a:pt x="2125721" y="1828800"/>
                  </a:cubicBezTo>
                  <a:cubicBezTo>
                    <a:pt x="2121231" y="1819820"/>
                    <a:pt x="2123296" y="1807325"/>
                    <a:pt x="2116196" y="1800225"/>
                  </a:cubicBezTo>
                  <a:cubicBezTo>
                    <a:pt x="2106156" y="1790185"/>
                    <a:pt x="2090796" y="1787525"/>
                    <a:pt x="2078096" y="1781175"/>
                  </a:cubicBezTo>
                  <a:cubicBezTo>
                    <a:pt x="2071746" y="1771650"/>
                    <a:pt x="2064166" y="1762839"/>
                    <a:pt x="2059046" y="1752600"/>
                  </a:cubicBezTo>
                  <a:cubicBezTo>
                    <a:pt x="2054556" y="1743620"/>
                    <a:pt x="2054397" y="1732802"/>
                    <a:pt x="2049521" y="1724025"/>
                  </a:cubicBezTo>
                  <a:cubicBezTo>
                    <a:pt x="2038402" y="1704011"/>
                    <a:pt x="2024121" y="1685925"/>
                    <a:pt x="2011421" y="1666875"/>
                  </a:cubicBezTo>
                  <a:cubicBezTo>
                    <a:pt x="2005071" y="1657350"/>
                    <a:pt x="1995991" y="1649160"/>
                    <a:pt x="1992371" y="1638300"/>
                  </a:cubicBezTo>
                  <a:cubicBezTo>
                    <a:pt x="1986021" y="1619250"/>
                    <a:pt x="1992371" y="1587500"/>
                    <a:pt x="1973321" y="1581150"/>
                  </a:cubicBezTo>
                  <a:lnTo>
                    <a:pt x="1887596" y="1552575"/>
                  </a:lnTo>
                  <a:cubicBezTo>
                    <a:pt x="1878071" y="1549400"/>
                    <a:pt x="1867375" y="1548619"/>
                    <a:pt x="1859021" y="1543050"/>
                  </a:cubicBezTo>
                  <a:lnTo>
                    <a:pt x="1830446" y="1524000"/>
                  </a:lnTo>
                  <a:cubicBezTo>
                    <a:pt x="1824096" y="1511300"/>
                    <a:pt x="1821436" y="1495940"/>
                    <a:pt x="1811396" y="1485900"/>
                  </a:cubicBezTo>
                  <a:cubicBezTo>
                    <a:pt x="1804296" y="1478800"/>
                    <a:pt x="1791801" y="1480865"/>
                    <a:pt x="1782821" y="1476375"/>
                  </a:cubicBezTo>
                  <a:cubicBezTo>
                    <a:pt x="1772582" y="1471255"/>
                    <a:pt x="1763561" y="1463979"/>
                    <a:pt x="1754246" y="1457325"/>
                  </a:cubicBezTo>
                  <a:cubicBezTo>
                    <a:pt x="1741328" y="1448098"/>
                    <a:pt x="1727371" y="1439975"/>
                    <a:pt x="1716146" y="1428750"/>
                  </a:cubicBezTo>
                  <a:cubicBezTo>
                    <a:pt x="1704921" y="1417525"/>
                    <a:pt x="1699767" y="1400813"/>
                    <a:pt x="1687571" y="1390650"/>
                  </a:cubicBezTo>
                  <a:cubicBezTo>
                    <a:pt x="1681715" y="1385770"/>
                    <a:pt x="1622922" y="1372107"/>
                    <a:pt x="1620896" y="1371600"/>
                  </a:cubicBezTo>
                  <a:cubicBezTo>
                    <a:pt x="1611371" y="1365250"/>
                    <a:pt x="1602560" y="1357670"/>
                    <a:pt x="1592321" y="1352550"/>
                  </a:cubicBezTo>
                  <a:cubicBezTo>
                    <a:pt x="1583341" y="1348060"/>
                    <a:pt x="1573147" y="1346550"/>
                    <a:pt x="1563746" y="1343025"/>
                  </a:cubicBezTo>
                  <a:cubicBezTo>
                    <a:pt x="1547737" y="1337022"/>
                    <a:pt x="1531996" y="1330325"/>
                    <a:pt x="1516121" y="1323975"/>
                  </a:cubicBezTo>
                  <a:cubicBezTo>
                    <a:pt x="1519296" y="1308100"/>
                    <a:pt x="1519962" y="1291509"/>
                    <a:pt x="1525646" y="1276350"/>
                  </a:cubicBezTo>
                  <a:cubicBezTo>
                    <a:pt x="1529666" y="1265631"/>
                    <a:pt x="1541407" y="1258740"/>
                    <a:pt x="1544696" y="1247775"/>
                  </a:cubicBezTo>
                  <a:cubicBezTo>
                    <a:pt x="1571163" y="1159552"/>
                    <a:pt x="1527728" y="1198762"/>
                    <a:pt x="1582796" y="1162050"/>
                  </a:cubicBezTo>
                  <a:cubicBezTo>
                    <a:pt x="1601846" y="1165225"/>
                    <a:pt x="1621624" y="1165468"/>
                    <a:pt x="1639946" y="1171575"/>
                  </a:cubicBezTo>
                  <a:cubicBezTo>
                    <a:pt x="1650806" y="1175195"/>
                    <a:pt x="1657107" y="1189747"/>
                    <a:pt x="1668521" y="1190625"/>
                  </a:cubicBezTo>
                  <a:cubicBezTo>
                    <a:pt x="1700335" y="1193072"/>
                    <a:pt x="1732021" y="1184275"/>
                    <a:pt x="1763771" y="1181100"/>
                  </a:cubicBezTo>
                  <a:lnTo>
                    <a:pt x="1820921" y="1162050"/>
                  </a:lnTo>
                  <a:lnTo>
                    <a:pt x="1849496" y="1152525"/>
                  </a:lnTo>
                  <a:cubicBezTo>
                    <a:pt x="1886347" y="1097248"/>
                    <a:pt x="1856439" y="1151015"/>
                    <a:pt x="1878071" y="1057275"/>
                  </a:cubicBezTo>
                  <a:cubicBezTo>
                    <a:pt x="1882586" y="1037709"/>
                    <a:pt x="1901059" y="1019816"/>
                    <a:pt x="1897121" y="1000125"/>
                  </a:cubicBezTo>
                  <a:cubicBezTo>
                    <a:pt x="1895152" y="990280"/>
                    <a:pt x="1878071" y="1006475"/>
                    <a:pt x="1868546" y="1009650"/>
                  </a:cubicBezTo>
                  <a:cubicBezTo>
                    <a:pt x="1847096" y="945300"/>
                    <a:pt x="1876844" y="1015051"/>
                    <a:pt x="1830446" y="962025"/>
                  </a:cubicBezTo>
                  <a:cubicBezTo>
                    <a:pt x="1815369" y="944795"/>
                    <a:pt x="1792346" y="904875"/>
                    <a:pt x="1792346" y="904875"/>
                  </a:cubicBezTo>
                  <a:cubicBezTo>
                    <a:pt x="1789171" y="892175"/>
                    <a:pt x="1794046" y="873510"/>
                    <a:pt x="1782821" y="866775"/>
                  </a:cubicBezTo>
                  <a:cubicBezTo>
                    <a:pt x="1771596" y="860040"/>
                    <a:pt x="1757812" y="876300"/>
                    <a:pt x="1744721" y="876300"/>
                  </a:cubicBezTo>
                  <a:cubicBezTo>
                    <a:pt x="1728532" y="876300"/>
                    <a:pt x="1712971" y="869950"/>
                    <a:pt x="1697096" y="866775"/>
                  </a:cubicBezTo>
                  <a:cubicBezTo>
                    <a:pt x="1700719" y="848661"/>
                    <a:pt x="1706383" y="810101"/>
                    <a:pt x="1716146" y="790575"/>
                  </a:cubicBezTo>
                  <a:cubicBezTo>
                    <a:pt x="1721266" y="780336"/>
                    <a:pt x="1728846" y="771525"/>
                    <a:pt x="1735196" y="762000"/>
                  </a:cubicBezTo>
                  <a:cubicBezTo>
                    <a:pt x="1706621" y="742950"/>
                    <a:pt x="1703446" y="746125"/>
                    <a:pt x="1687571" y="714375"/>
                  </a:cubicBezTo>
                  <a:cubicBezTo>
                    <a:pt x="1683081" y="705395"/>
                    <a:pt x="1685146" y="692900"/>
                    <a:pt x="1678046" y="685800"/>
                  </a:cubicBezTo>
                  <a:cubicBezTo>
                    <a:pt x="1670946" y="678700"/>
                    <a:pt x="1658451" y="680765"/>
                    <a:pt x="1649471" y="676275"/>
                  </a:cubicBezTo>
                  <a:cubicBezTo>
                    <a:pt x="1575613" y="639346"/>
                    <a:pt x="1664145" y="671641"/>
                    <a:pt x="1592321" y="647700"/>
                  </a:cubicBezTo>
                  <a:cubicBezTo>
                    <a:pt x="1579621" y="650875"/>
                    <a:pt x="1566253" y="652068"/>
                    <a:pt x="1554221" y="657225"/>
                  </a:cubicBezTo>
                  <a:cubicBezTo>
                    <a:pt x="1543699" y="661734"/>
                    <a:pt x="1535885" y="671155"/>
                    <a:pt x="1525646" y="676275"/>
                  </a:cubicBezTo>
                  <a:cubicBezTo>
                    <a:pt x="1516666" y="680765"/>
                    <a:pt x="1506596" y="682625"/>
                    <a:pt x="1497071" y="685800"/>
                  </a:cubicBezTo>
                  <a:cubicBezTo>
                    <a:pt x="1487546" y="695325"/>
                    <a:pt x="1479129" y="706105"/>
                    <a:pt x="1468496" y="714375"/>
                  </a:cubicBezTo>
                  <a:cubicBezTo>
                    <a:pt x="1450424" y="728431"/>
                    <a:pt x="1411346" y="752475"/>
                    <a:pt x="1411346" y="752475"/>
                  </a:cubicBezTo>
                  <a:cubicBezTo>
                    <a:pt x="1401821" y="746125"/>
                    <a:pt x="1393232" y="738074"/>
                    <a:pt x="1382771" y="733425"/>
                  </a:cubicBezTo>
                  <a:cubicBezTo>
                    <a:pt x="1352956" y="720174"/>
                    <a:pt x="1319186" y="712766"/>
                    <a:pt x="1287521" y="704850"/>
                  </a:cubicBezTo>
                  <a:cubicBezTo>
                    <a:pt x="1239695" y="633111"/>
                    <a:pt x="1304180" y="715956"/>
                    <a:pt x="1230371" y="666750"/>
                  </a:cubicBezTo>
                  <a:cubicBezTo>
                    <a:pt x="1220846" y="660400"/>
                    <a:pt x="1221029" y="644242"/>
                    <a:pt x="1211321" y="638175"/>
                  </a:cubicBezTo>
                  <a:cubicBezTo>
                    <a:pt x="1194293" y="627532"/>
                    <a:pt x="1154171" y="619125"/>
                    <a:pt x="1154171" y="619125"/>
                  </a:cubicBezTo>
                  <a:cubicBezTo>
                    <a:pt x="1070871" y="535825"/>
                    <a:pt x="1089330" y="577003"/>
                    <a:pt x="1068446" y="514350"/>
                  </a:cubicBezTo>
                  <a:lnTo>
                    <a:pt x="1106546" y="457200"/>
                  </a:lnTo>
                  <a:cubicBezTo>
                    <a:pt x="1112896" y="447675"/>
                    <a:pt x="1121976" y="439485"/>
                    <a:pt x="1125596" y="428625"/>
                  </a:cubicBezTo>
                  <a:lnTo>
                    <a:pt x="1135121" y="400050"/>
                  </a:lnTo>
                  <a:cubicBezTo>
                    <a:pt x="1131946" y="377825"/>
                    <a:pt x="1139621" y="350906"/>
                    <a:pt x="1125596" y="333375"/>
                  </a:cubicBezTo>
                  <a:cubicBezTo>
                    <a:pt x="1118445" y="324436"/>
                    <a:pt x="1105960" y="359576"/>
                    <a:pt x="1097021" y="352425"/>
                  </a:cubicBezTo>
                  <a:cubicBezTo>
                    <a:pt x="1081341" y="339881"/>
                    <a:pt x="1077971" y="295275"/>
                    <a:pt x="1077971" y="295275"/>
                  </a:cubicBezTo>
                  <a:cubicBezTo>
                    <a:pt x="1068446" y="301625"/>
                    <a:pt x="1056547" y="305386"/>
                    <a:pt x="1049396" y="314325"/>
                  </a:cubicBezTo>
                  <a:cubicBezTo>
                    <a:pt x="1043124" y="322165"/>
                    <a:pt x="1049911" y="342900"/>
                    <a:pt x="1039871" y="342900"/>
                  </a:cubicBezTo>
                  <a:cubicBezTo>
                    <a:pt x="1028423" y="342900"/>
                    <a:pt x="1025941" y="324564"/>
                    <a:pt x="1020821" y="314325"/>
                  </a:cubicBezTo>
                  <a:cubicBezTo>
                    <a:pt x="1016331" y="305345"/>
                    <a:pt x="1015786" y="294730"/>
                    <a:pt x="1011296" y="285750"/>
                  </a:cubicBezTo>
                  <a:cubicBezTo>
                    <a:pt x="1006176" y="275511"/>
                    <a:pt x="997366" y="267414"/>
                    <a:pt x="992246" y="257175"/>
                  </a:cubicBezTo>
                  <a:cubicBezTo>
                    <a:pt x="987756" y="248195"/>
                    <a:pt x="987211" y="237580"/>
                    <a:pt x="982721" y="228600"/>
                  </a:cubicBezTo>
                  <a:cubicBezTo>
                    <a:pt x="977601" y="218361"/>
                    <a:pt x="968791" y="210264"/>
                    <a:pt x="963671" y="200025"/>
                  </a:cubicBezTo>
                  <a:cubicBezTo>
                    <a:pt x="946301" y="165285"/>
                    <a:pt x="961095" y="144333"/>
                    <a:pt x="916046" y="114300"/>
                  </a:cubicBezTo>
                  <a:cubicBezTo>
                    <a:pt x="850542" y="70631"/>
                    <a:pt x="880616" y="83440"/>
                    <a:pt x="830321" y="66675"/>
                  </a:cubicBezTo>
                  <a:cubicBezTo>
                    <a:pt x="823971" y="57150"/>
                    <a:pt x="820210" y="45251"/>
                    <a:pt x="811271" y="38100"/>
                  </a:cubicBezTo>
                  <a:cubicBezTo>
                    <a:pt x="803431" y="31828"/>
                    <a:pt x="791050" y="34144"/>
                    <a:pt x="782696" y="28575"/>
                  </a:cubicBezTo>
                  <a:cubicBezTo>
                    <a:pt x="771488" y="21103"/>
                    <a:pt x="763646" y="9525"/>
                    <a:pt x="754121" y="0"/>
                  </a:cubicBezTo>
                  <a:cubicBezTo>
                    <a:pt x="747771" y="9525"/>
                    <a:pt x="745700" y="24323"/>
                    <a:pt x="735071" y="28575"/>
                  </a:cubicBezTo>
                  <a:cubicBezTo>
                    <a:pt x="725749" y="32304"/>
                    <a:pt x="716536" y="19050"/>
                    <a:pt x="706496" y="19050"/>
                  </a:cubicBezTo>
                  <a:cubicBezTo>
                    <a:pt x="690307" y="19050"/>
                    <a:pt x="674746" y="25400"/>
                    <a:pt x="658871" y="28575"/>
                  </a:cubicBezTo>
                  <a:cubicBezTo>
                    <a:pt x="614421" y="95250"/>
                    <a:pt x="639821" y="73025"/>
                    <a:pt x="592196" y="104775"/>
                  </a:cubicBezTo>
                  <a:cubicBezTo>
                    <a:pt x="595371" y="120650"/>
                    <a:pt x="593689" y="138344"/>
                    <a:pt x="601721" y="152400"/>
                  </a:cubicBezTo>
                  <a:cubicBezTo>
                    <a:pt x="607401" y="162339"/>
                    <a:pt x="622201" y="163355"/>
                    <a:pt x="630296" y="171450"/>
                  </a:cubicBezTo>
                  <a:cubicBezTo>
                    <a:pt x="648760" y="189914"/>
                    <a:pt x="651124" y="205359"/>
                    <a:pt x="658871" y="228600"/>
                  </a:cubicBezTo>
                  <a:cubicBezTo>
                    <a:pt x="655696" y="285750"/>
                    <a:pt x="654528" y="343047"/>
                    <a:pt x="649346" y="400050"/>
                  </a:cubicBezTo>
                  <a:cubicBezTo>
                    <a:pt x="648161" y="413087"/>
                    <a:pt x="639821" y="425059"/>
                    <a:pt x="639821" y="438150"/>
                  </a:cubicBezTo>
                  <a:cubicBezTo>
                    <a:pt x="639821" y="463748"/>
                    <a:pt x="640598" y="490293"/>
                    <a:pt x="649346" y="514350"/>
                  </a:cubicBezTo>
                  <a:cubicBezTo>
                    <a:pt x="653949" y="527009"/>
                    <a:pt x="677921" y="529455"/>
                    <a:pt x="677921" y="542925"/>
                  </a:cubicBezTo>
                  <a:cubicBezTo>
                    <a:pt x="677921" y="552965"/>
                    <a:pt x="658326" y="537890"/>
                    <a:pt x="649346" y="533400"/>
                  </a:cubicBezTo>
                  <a:cubicBezTo>
                    <a:pt x="608245" y="512849"/>
                    <a:pt x="635290" y="514402"/>
                    <a:pt x="592196" y="504825"/>
                  </a:cubicBezTo>
                  <a:cubicBezTo>
                    <a:pt x="573343" y="500635"/>
                    <a:pt x="553899" y="499490"/>
                    <a:pt x="535046" y="495300"/>
                  </a:cubicBezTo>
                  <a:cubicBezTo>
                    <a:pt x="525245" y="493122"/>
                    <a:pt x="516410" y="487195"/>
                    <a:pt x="506471" y="485775"/>
                  </a:cubicBezTo>
                  <a:cubicBezTo>
                    <a:pt x="471754" y="480815"/>
                    <a:pt x="436621" y="479425"/>
                    <a:pt x="401696" y="476250"/>
                  </a:cubicBezTo>
                  <a:cubicBezTo>
                    <a:pt x="398521" y="463550"/>
                    <a:pt x="403880" y="444004"/>
                    <a:pt x="392171" y="438150"/>
                  </a:cubicBezTo>
                  <a:cubicBezTo>
                    <a:pt x="377691" y="430910"/>
                    <a:pt x="360474" y="444779"/>
                    <a:pt x="344546" y="447675"/>
                  </a:cubicBezTo>
                  <a:cubicBezTo>
                    <a:pt x="325545" y="451130"/>
                    <a:pt x="306446" y="454025"/>
                    <a:pt x="287396" y="457200"/>
                  </a:cubicBezTo>
                  <a:cubicBezTo>
                    <a:pt x="277871" y="463550"/>
                    <a:pt x="265972" y="467311"/>
                    <a:pt x="258821" y="476250"/>
                  </a:cubicBezTo>
                  <a:cubicBezTo>
                    <a:pt x="252549" y="484090"/>
                    <a:pt x="253786" y="495845"/>
                    <a:pt x="249296" y="504825"/>
                  </a:cubicBezTo>
                  <a:cubicBezTo>
                    <a:pt x="244176" y="515064"/>
                    <a:pt x="235366" y="523161"/>
                    <a:pt x="230246" y="533400"/>
                  </a:cubicBezTo>
                  <a:cubicBezTo>
                    <a:pt x="225756" y="542380"/>
                    <a:pt x="225211" y="552995"/>
                    <a:pt x="220721" y="561975"/>
                  </a:cubicBezTo>
                  <a:cubicBezTo>
                    <a:pt x="215601" y="572214"/>
                    <a:pt x="206791" y="580311"/>
                    <a:pt x="201671" y="590550"/>
                  </a:cubicBezTo>
                  <a:cubicBezTo>
                    <a:pt x="197181" y="599530"/>
                    <a:pt x="199246" y="612025"/>
                    <a:pt x="192146" y="619125"/>
                  </a:cubicBezTo>
                  <a:cubicBezTo>
                    <a:pt x="185046" y="626225"/>
                    <a:pt x="173096" y="625475"/>
                    <a:pt x="163571" y="628650"/>
                  </a:cubicBezTo>
                  <a:cubicBezTo>
                    <a:pt x="173096" y="635000"/>
                    <a:pt x="187894" y="637071"/>
                    <a:pt x="192146" y="647700"/>
                  </a:cubicBezTo>
                  <a:cubicBezTo>
                    <a:pt x="195875" y="657022"/>
                    <a:pt x="191601" y="671785"/>
                    <a:pt x="182621" y="676275"/>
                  </a:cubicBezTo>
                  <a:cubicBezTo>
                    <a:pt x="162541" y="686315"/>
                    <a:pt x="138171" y="682625"/>
                    <a:pt x="115946" y="685800"/>
                  </a:cubicBezTo>
                  <a:cubicBezTo>
                    <a:pt x="103246" y="692150"/>
                    <a:pt x="91316" y="700360"/>
                    <a:pt x="77846" y="704850"/>
                  </a:cubicBezTo>
                  <a:cubicBezTo>
                    <a:pt x="53008" y="713129"/>
                    <a:pt x="1646" y="723900"/>
                    <a:pt x="1646" y="723900"/>
                  </a:cubicBezTo>
                  <a:lnTo>
                    <a:pt x="58796" y="742950"/>
                  </a:lnTo>
                  <a:lnTo>
                    <a:pt x="87371" y="752475"/>
                  </a:lnTo>
                  <a:cubicBezTo>
                    <a:pt x="81021" y="742950"/>
                    <a:pt x="72341" y="734619"/>
                    <a:pt x="68321" y="723900"/>
                  </a:cubicBezTo>
                  <a:cubicBezTo>
                    <a:pt x="62637" y="708741"/>
                    <a:pt x="74155" y="671155"/>
                    <a:pt x="58796" y="676275"/>
                  </a:cubicBezTo>
                  <a:cubicBezTo>
                    <a:pt x="39746" y="682625"/>
                    <a:pt x="46096" y="714375"/>
                    <a:pt x="39746" y="733425"/>
                  </a:cubicBezTo>
                  <a:lnTo>
                    <a:pt x="30221" y="762000"/>
                  </a:lnTo>
                  <a:cubicBezTo>
                    <a:pt x="21279" y="788826"/>
                    <a:pt x="13470" y="808315"/>
                    <a:pt x="11171" y="838200"/>
                  </a:cubicBezTo>
                  <a:cubicBezTo>
                    <a:pt x="9223" y="863525"/>
                    <a:pt x="-4704" y="881063"/>
                    <a:pt x="1646" y="885825"/>
                  </a:cubicBezTo>
                  <a:close/>
                </a:path>
              </a:pathLst>
            </a:cu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6076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60" y="904913"/>
            <a:ext cx="4208945" cy="315670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14</a:t>
            </a:fld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58660" y="135472"/>
            <a:ext cx="116839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จังหวัดเวียงจันทน์ </a:t>
            </a:r>
            <a:r>
              <a:rPr lang="th-TH" sz="3200" b="1" dirty="0" smtClean="0">
                <a:latin typeface="Cordia New" panose="020B0304020202020204" pitchFamily="34" charset="-34"/>
              </a:rPr>
              <a:t>ไม่พบ</a:t>
            </a:r>
            <a:r>
              <a:rPr lang="th-TH" sz="3200" b="1" dirty="0">
                <a:latin typeface="Cordia New" panose="020B0304020202020204" pitchFamily="34" charset="-34"/>
              </a:rPr>
              <a:t>การระบาดของโรคใบ</a:t>
            </a:r>
            <a:r>
              <a:rPr lang="th-TH" sz="3200" b="1" dirty="0" smtClean="0">
                <a:latin typeface="Cordia New" panose="020B0304020202020204" pitchFamily="34" charset="-34"/>
              </a:rPr>
              <a:t>ด่าง แต่พบการระบาดของโรคพุ่มแจ้</a:t>
            </a:r>
            <a:endParaRPr lang="en-US" b="1" dirty="0">
              <a:latin typeface="Cordia New" panose="020B0304020202020204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73" r="1687"/>
          <a:stretch/>
        </p:blipFill>
        <p:spPr>
          <a:xfrm>
            <a:off x="158660" y="4163209"/>
            <a:ext cx="4208945" cy="269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94" y="904913"/>
            <a:ext cx="4222880" cy="3167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922" y="4139728"/>
            <a:ext cx="3624361" cy="271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234" y="4063674"/>
            <a:ext cx="3725766" cy="27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70" y="259646"/>
            <a:ext cx="11704057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3"/>
            <a:r>
              <a:rPr lang="th-TH" sz="4800" b="1" dirty="0">
                <a:solidFill>
                  <a:schemeClr val="bg1"/>
                </a:solidFill>
              </a:rPr>
              <a:t>สาธารณรัฐประชาธิปไตย</a:t>
            </a:r>
            <a:r>
              <a:rPr lang="th-TH" sz="4800" b="1" dirty="0" smtClean="0">
                <a:solidFill>
                  <a:schemeClr val="bg1"/>
                </a:solidFill>
              </a:rPr>
              <a:t>เวียดนาม </a:t>
            </a:r>
            <a:r>
              <a:rPr lang="th-TH" sz="4400" b="1" dirty="0" smtClean="0">
                <a:solidFill>
                  <a:schemeClr val="bg1"/>
                </a:solidFill>
              </a:rPr>
              <a:t>วันที่ </a:t>
            </a:r>
            <a:r>
              <a:rPr lang="en-US" sz="4400" b="1" dirty="0" smtClean="0">
                <a:solidFill>
                  <a:schemeClr val="bg1"/>
                </a:solidFill>
              </a:rPr>
              <a:t>21-22 </a:t>
            </a:r>
            <a:r>
              <a:rPr lang="th-TH" sz="4400" b="1" dirty="0" smtClean="0">
                <a:solidFill>
                  <a:schemeClr val="bg1"/>
                </a:solidFill>
              </a:rPr>
              <a:t>มิถุนายน </a:t>
            </a:r>
            <a:r>
              <a:rPr lang="en-US" sz="4400" b="1" dirty="0" smtClean="0">
                <a:solidFill>
                  <a:schemeClr val="bg1"/>
                </a:solidFill>
              </a:rPr>
              <a:t>2561</a:t>
            </a:r>
            <a:endParaRPr lang="th-TH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74" y="1591734"/>
            <a:ext cx="2544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Tay Ninh</a:t>
            </a:r>
          </a:p>
          <a:p>
            <a:r>
              <a:rPr lang="en-US" sz="4000" dirty="0"/>
              <a:t>3 locations </a:t>
            </a:r>
            <a:endParaRPr lang="th-TH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401" y="1423441"/>
            <a:ext cx="9073015" cy="4122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7" y="3507075"/>
            <a:ext cx="5389129" cy="3125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15</a:t>
            </a:fld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0141-B6D6-467F-AA84-726BB44C8A2F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1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" y="3658032"/>
            <a:ext cx="4711882" cy="3141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77" y="3137038"/>
            <a:ext cx="4862783" cy="364823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16</a:t>
            </a:fld>
            <a:endParaRPr lang="th-TH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E11A-8A84-484B-B315-9FEF564F89C9}" type="datetime1">
              <a:rPr lang="th-TH" smtClean="0"/>
              <a:t>08/08/61</a:t>
            </a:fld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040089" y="3747486"/>
            <a:ext cx="3662682" cy="2441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994" y="115962"/>
            <a:ext cx="4564571" cy="4093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latin typeface="Cordia New" panose="020B0304020202020204" pitchFamily="34" charset="-34"/>
              </a:rPr>
              <a:t>แปลงที่ </a:t>
            </a:r>
            <a:r>
              <a:rPr lang="en-US" sz="3600" b="1" u="sng" dirty="0">
                <a:latin typeface="Cordia New" panose="020B0304020202020204" pitchFamily="34" charset="-34"/>
              </a:rPr>
              <a:t>1</a:t>
            </a:r>
            <a:r>
              <a:rPr lang="en-US" sz="3600" u="sng" dirty="0">
                <a:latin typeface="Cordia New" panose="020B0304020202020204" pitchFamily="34" charset="-34"/>
              </a:rPr>
              <a:t> </a:t>
            </a:r>
            <a:endParaRPr lang="th-TH" sz="3600" u="sng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อายุประมาณ </a:t>
            </a:r>
            <a:r>
              <a:rPr lang="en-US" sz="3200" dirty="0">
                <a:latin typeface="Cordia New" panose="020B0304020202020204" pitchFamily="34" charset="-34"/>
              </a:rPr>
              <a:t>6 </a:t>
            </a:r>
            <a:r>
              <a:rPr lang="th-TH" sz="3200" dirty="0">
                <a:latin typeface="Cordia New" panose="020B0304020202020204" pitchFamily="34" charset="-34"/>
              </a:rPr>
              <a:t>เดือน </a:t>
            </a: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ความรุนแรงอยู่ในระดับปานกลาง </a:t>
            </a: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ลักษณะอาการด่างที่ใบยอด ใบบิดงอ  </a:t>
            </a:r>
          </a:p>
          <a:p>
            <a:r>
              <a:rPr lang="en-US" sz="3200" dirty="0">
                <a:latin typeface="Cordia New" panose="020B0304020202020204" pitchFamily="34" charset="-34"/>
              </a:rPr>
              <a:t>- 83% </a:t>
            </a:r>
            <a:r>
              <a:rPr lang="th-TH" sz="3200" dirty="0">
                <a:latin typeface="Cordia New" panose="020B0304020202020204" pitchFamily="34" charset="-34"/>
              </a:rPr>
              <a:t>เชื้อไวรัสจากแมลงหวี่ขาว </a:t>
            </a:r>
            <a:endParaRPr lang="en-US" sz="3200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- 17% </a:t>
            </a:r>
            <a:r>
              <a:rPr lang="th-TH" sz="3200" dirty="0">
                <a:latin typeface="Cordia New" panose="020B0304020202020204" pitchFamily="34" charset="-34"/>
              </a:rPr>
              <a:t>เชื้อไวรัสมาจากท่อนพันธุ์</a:t>
            </a:r>
          </a:p>
          <a:p>
            <a:r>
              <a:rPr lang="en-US" sz="3200" dirty="0" smtClean="0">
                <a:latin typeface="Cordia New" panose="020B0304020202020204" pitchFamily="34" charset="-34"/>
              </a:rPr>
              <a:t>- </a:t>
            </a:r>
            <a:r>
              <a:rPr lang="th-TH" sz="3200" dirty="0" smtClean="0">
                <a:latin typeface="Cordia New" panose="020B0304020202020204" pitchFamily="34" charset="-34"/>
              </a:rPr>
              <a:t>พบ</a:t>
            </a:r>
            <a:r>
              <a:rPr lang="th-TH" sz="3200" dirty="0">
                <a:latin typeface="Cordia New" panose="020B0304020202020204" pitchFamily="34" charset="-34"/>
              </a:rPr>
              <a:t>แมลงหวี่ขาวน้อยกว่า </a:t>
            </a:r>
            <a:r>
              <a:rPr lang="en-US" sz="3200" dirty="0">
                <a:latin typeface="Cordia New" panose="020B0304020202020204" pitchFamily="34" charset="-34"/>
              </a:rPr>
              <a:t>1 </a:t>
            </a:r>
            <a:r>
              <a:rPr lang="th-TH" sz="3200" dirty="0">
                <a:latin typeface="Cordia New" panose="020B0304020202020204" pitchFamily="34" charset="-34"/>
              </a:rPr>
              <a:t>ตัวต่อต้น, </a:t>
            </a:r>
            <a:endParaRPr lang="th-TH" sz="3200" dirty="0" smtClean="0">
              <a:latin typeface="Cordia New" panose="020B0304020202020204" pitchFamily="34" charset="-34"/>
            </a:endParaRPr>
          </a:p>
          <a:p>
            <a:r>
              <a:rPr lang="th-TH" sz="3200" dirty="0" smtClean="0">
                <a:latin typeface="Cordia New" panose="020B0304020202020204" pitchFamily="34" charset="-34"/>
              </a:rPr>
              <a:t>แมลง</a:t>
            </a:r>
            <a:r>
              <a:rPr lang="th-TH" sz="3200" dirty="0">
                <a:latin typeface="Cordia New" panose="020B0304020202020204" pitchFamily="34" charset="-34"/>
              </a:rPr>
              <a:t>หวี่ใยเกลียว และ เพลี้ยแป้ง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63" y="175947"/>
            <a:ext cx="4409095" cy="29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704"/>
            <a:ext cx="4945396" cy="37102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17</a:t>
            </a:fld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4099798" y="718632"/>
            <a:ext cx="4702628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latin typeface="Cordia New" panose="020B0304020202020204" pitchFamily="34" charset="-34"/>
              </a:rPr>
              <a:t>แปลงที่ </a:t>
            </a:r>
            <a:r>
              <a:rPr lang="en-US" sz="3600" b="1" u="sng" dirty="0">
                <a:latin typeface="Cordia New" panose="020B0304020202020204" pitchFamily="34" charset="-34"/>
              </a:rPr>
              <a:t>2</a:t>
            </a:r>
            <a:r>
              <a:rPr lang="en-US" sz="3600" u="sng" dirty="0">
                <a:latin typeface="Cordia New" panose="020B0304020202020204" pitchFamily="34" charset="-34"/>
              </a:rPr>
              <a:t> </a:t>
            </a:r>
            <a:endParaRPr lang="th-TH" sz="3600" u="sng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อายุประมาณ 6 เดือน </a:t>
            </a:r>
            <a:endParaRPr lang="en-US" sz="3200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- 98% </a:t>
            </a:r>
            <a:r>
              <a:rPr lang="th-TH" sz="3200" dirty="0">
                <a:latin typeface="Cordia New" panose="020B0304020202020204" pitchFamily="34" charset="-34"/>
              </a:rPr>
              <a:t>ความรุนแรงอยู่ในระดับปานกลาง </a:t>
            </a: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พันธุ์ที่ปลูก</a:t>
            </a:r>
            <a:r>
              <a:rPr lang="en-US" sz="3200" dirty="0">
                <a:latin typeface="Cordia New" panose="020B0304020202020204" pitchFamily="34" charset="-34"/>
              </a:rPr>
              <a:t>Tay to </a:t>
            </a:r>
            <a:r>
              <a:rPr lang="th-TH" sz="3200" dirty="0">
                <a:latin typeface="Cordia New" panose="020B0304020202020204" pitchFamily="34" charset="-34"/>
              </a:rPr>
              <a:t>และ </a:t>
            </a:r>
            <a:r>
              <a:rPr lang="en-US" sz="3200" dirty="0" err="1">
                <a:latin typeface="Cordia New" panose="020B0304020202020204" pitchFamily="34" charset="-34"/>
              </a:rPr>
              <a:t>Mi</a:t>
            </a:r>
            <a:r>
              <a:rPr lang="en-US" sz="3200" dirty="0">
                <a:latin typeface="Cordia New" panose="020B0304020202020204" pitchFamily="34" charset="-34"/>
              </a:rPr>
              <a:t> cut </a:t>
            </a:r>
            <a:endParaRPr lang="th-TH" sz="3200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พืชปกติในแปลงพบประมาณ </a:t>
            </a:r>
            <a:r>
              <a:rPr lang="en-US" sz="3200" dirty="0">
                <a:latin typeface="Cordia New" panose="020B0304020202020204" pitchFamily="34" charset="-34"/>
              </a:rPr>
              <a:t>2% </a:t>
            </a:r>
            <a:endParaRPr lang="th-TH" sz="3200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แมลงหวี่ขาวน้อยกว่า </a:t>
            </a:r>
            <a:r>
              <a:rPr lang="en-US" sz="3200" dirty="0">
                <a:latin typeface="Cordia New" panose="020B0304020202020204" pitchFamily="34" charset="-34"/>
              </a:rPr>
              <a:t>1 </a:t>
            </a:r>
            <a:r>
              <a:rPr lang="th-TH" sz="3200" dirty="0">
                <a:latin typeface="Cordia New" panose="020B0304020202020204" pitchFamily="34" charset="-34"/>
              </a:rPr>
              <a:t>ตัวต่อต้น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62" r="-196"/>
          <a:stretch/>
        </p:blipFill>
        <p:spPr>
          <a:xfrm>
            <a:off x="4500132" y="3827175"/>
            <a:ext cx="4490698" cy="2919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69603" y="2550330"/>
            <a:ext cx="5066877" cy="3377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5921"/>
            <a:ext cx="4456772" cy="29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18</a:t>
            </a:fld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373682" y="372075"/>
            <a:ext cx="6125679" cy="2616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latin typeface="Cordia New" panose="020B0304020202020204" pitchFamily="34" charset="-34"/>
              </a:rPr>
              <a:t>แปลงที่ </a:t>
            </a:r>
            <a:r>
              <a:rPr lang="en-US" sz="3600" b="1" u="sng" dirty="0">
                <a:latin typeface="Cordia New" panose="020B0304020202020204" pitchFamily="34" charset="-34"/>
              </a:rPr>
              <a:t>3</a:t>
            </a:r>
            <a:r>
              <a:rPr lang="en-US" sz="3600" u="sng" dirty="0">
                <a:latin typeface="Cordia New" panose="020B0304020202020204" pitchFamily="34" charset="-34"/>
              </a:rPr>
              <a:t> </a:t>
            </a:r>
            <a:endParaRPr lang="th-TH" sz="3600" u="sng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</a:t>
            </a:r>
            <a:r>
              <a:rPr lang="th-TH" sz="3200" dirty="0">
                <a:latin typeface="Cordia New" panose="020B0304020202020204" pitchFamily="34" charset="-34"/>
              </a:rPr>
              <a:t>อายุประมาณ </a:t>
            </a:r>
            <a:r>
              <a:rPr lang="en-US" sz="3200" dirty="0">
                <a:latin typeface="Cordia New" panose="020B0304020202020204" pitchFamily="34" charset="-34"/>
              </a:rPr>
              <a:t>2</a:t>
            </a:r>
            <a:r>
              <a:rPr lang="th-TH" sz="3200" dirty="0">
                <a:latin typeface="Cordia New" panose="020B0304020202020204" pitchFamily="34" charset="-34"/>
              </a:rPr>
              <a:t> เดือน </a:t>
            </a:r>
            <a:endParaRPr lang="en-US" sz="3200" dirty="0">
              <a:latin typeface="Cordia New" panose="020B0304020202020204" pitchFamily="34" charset="-34"/>
            </a:endParaRPr>
          </a:p>
          <a:p>
            <a:r>
              <a:rPr lang="en-US" sz="3200" dirty="0">
                <a:latin typeface="Cordia New" panose="020B0304020202020204" pitchFamily="34" charset="-34"/>
              </a:rPr>
              <a:t>- 100 % </a:t>
            </a:r>
            <a:r>
              <a:rPr lang="th-TH" sz="3200" dirty="0">
                <a:latin typeface="Cordia New" panose="020B0304020202020204" pitchFamily="34" charset="-34"/>
              </a:rPr>
              <a:t>ระดับความรุนแรงอยู่ในระดับปานกลาง</a:t>
            </a:r>
          </a:p>
          <a:p>
            <a:r>
              <a:rPr lang="en-US" sz="3200" dirty="0" smtClean="0">
                <a:latin typeface="Cordia New" panose="020B0304020202020204" pitchFamily="34" charset="-34"/>
              </a:rPr>
              <a:t>- </a:t>
            </a:r>
            <a:r>
              <a:rPr lang="th-TH" sz="3200" dirty="0" smtClean="0">
                <a:latin typeface="Cordia New" panose="020B0304020202020204" pitchFamily="34" charset="-34"/>
              </a:rPr>
              <a:t>เชื้อ</a:t>
            </a:r>
            <a:r>
              <a:rPr lang="th-TH" sz="3200" dirty="0">
                <a:latin typeface="Cordia New" panose="020B0304020202020204" pitchFamily="34" charset="-34"/>
              </a:rPr>
              <a:t>ไวรัสมากับท่อน</a:t>
            </a:r>
            <a:r>
              <a:rPr lang="th-TH" sz="3200" dirty="0" smtClean="0">
                <a:latin typeface="Cordia New" panose="020B0304020202020204" pitchFamily="34" charset="-34"/>
              </a:rPr>
              <a:t>พันธุ์</a:t>
            </a:r>
          </a:p>
          <a:p>
            <a:r>
              <a:rPr lang="en-US" sz="3200" dirty="0" smtClean="0">
                <a:latin typeface="Cordia New" panose="020B0304020202020204" pitchFamily="34" charset="-34"/>
              </a:rPr>
              <a:t>- </a:t>
            </a:r>
            <a:r>
              <a:rPr lang="th-TH" sz="3200" dirty="0" smtClean="0">
                <a:latin typeface="Cordia New" panose="020B0304020202020204" pitchFamily="34" charset="-34"/>
              </a:rPr>
              <a:t>พบ</a:t>
            </a:r>
            <a:r>
              <a:rPr lang="th-TH" sz="3200" dirty="0">
                <a:latin typeface="Cordia New" panose="020B0304020202020204" pitchFamily="34" charset="-34"/>
              </a:rPr>
              <a:t>แมลงหวี่ขาวประมาณ 10 ตัวต่อต้น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047" b="12875"/>
          <a:stretch/>
        </p:blipFill>
        <p:spPr>
          <a:xfrm>
            <a:off x="6624209" y="42711"/>
            <a:ext cx="5118606" cy="3381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628" y="3436542"/>
            <a:ext cx="5132187" cy="3421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83" y="3202695"/>
            <a:ext cx="5437667" cy="36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183" y="0"/>
            <a:ext cx="3434572" cy="408096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7" y="3588925"/>
            <a:ext cx="4547555" cy="3139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0545" y="160472"/>
            <a:ext cx="3548552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rdia New" panose="020B0304020202020204" pitchFamily="34" charset="-34"/>
              </a:rPr>
              <a:t>Tay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Cordia New" panose="020B0304020202020204" pitchFamily="34" charset="-34"/>
              </a:rPr>
              <a:t>Ninh, Vietnam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182" y="3453287"/>
            <a:ext cx="4590687" cy="3444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29035" y="2933472"/>
            <a:ext cx="5910165" cy="2026157"/>
          </a:xfrm>
          <a:prstGeom prst="rect">
            <a:avLst/>
          </a:prstGeom>
        </p:spPr>
      </p:pic>
      <p:sp>
        <p:nvSpPr>
          <p:cNvPr id="10" name="Text Box 92"/>
          <p:cNvSpPr txBox="1"/>
          <p:nvPr/>
        </p:nvSpPr>
        <p:spPr>
          <a:xfrm>
            <a:off x="9611285" y="985409"/>
            <a:ext cx="2580715" cy="33401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ระยะดักแด้ </a:t>
            </a:r>
            <a:r>
              <a:rPr lang="en-US" b="1" dirty="0">
                <a:solidFill>
                  <a:srgbClr val="FFFF0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(pupa)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 Box 94"/>
          <p:cNvSpPr txBox="1"/>
          <p:nvPr/>
        </p:nvSpPr>
        <p:spPr>
          <a:xfrm>
            <a:off x="9266988" y="5990431"/>
            <a:ext cx="2834256" cy="33401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ระยะตัวเต็มวัย 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(Adult)</a:t>
            </a:r>
            <a:r>
              <a:rPr lang="th-TH" b="1" dirty="0">
                <a:solidFill>
                  <a:srgbClr val="FFFF0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19</a:t>
            </a:fld>
            <a:endParaRPr lang="th-TH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D4528-C927-49F9-9635-CA1D121825AA}" type="datetime1">
              <a:rPr lang="th-TH" smtClean="0"/>
              <a:t>08/08/61</a:t>
            </a:fld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2" y="85061"/>
            <a:ext cx="4662850" cy="34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697" y="1500877"/>
            <a:ext cx="11085816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th-TH" sz="3600" dirty="0"/>
              <a:t>เพื่อสร้างความร่วมมือในการจัดการ ควบคุม ป้องกันโรคใบด่างมันสำปะหลังในเอเซียตะวันออกเฉียงใต้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th-TH" sz="3600" dirty="0"/>
              <a:t>สร้างเครือข่ายความร่วมมือทางงานวิจัยระหว่าง</a:t>
            </a:r>
            <a:r>
              <a:rPr lang="en-US" sz="3600" dirty="0"/>
              <a:t> </a:t>
            </a:r>
            <a:r>
              <a:rPr lang="en-US" sz="3600" dirty="0">
                <a:latin typeface="Cordia New" panose="020B0304020202020204" pitchFamily="34" charset="-34"/>
              </a:rPr>
              <a:t>TTDI</a:t>
            </a:r>
            <a:r>
              <a:rPr lang="th-TH" sz="3600" dirty="0">
                <a:latin typeface="Cordia New" panose="020B0304020202020204" pitchFamily="34" charset="-34"/>
              </a:rPr>
              <a:t> </a:t>
            </a:r>
            <a:r>
              <a:rPr lang="th-TH" sz="3600" dirty="0"/>
              <a:t>กับกระทรวงเกษตร ป่าไม้ และประมงของราชอาณาจักรกัมพูชา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th-TH" sz="3600" dirty="0"/>
              <a:t>เพื่อทราบถึงสถานการณ์การแพร่กระจายของโรคใบด่างมันสำปะหลังในประเทศราชอาณาจักรกัมพูชา สาธารณรัฐประชาธิปไตยเวียดนาม สาธารณรัฐประชาธิปไตยประชาชนลาวและไทย โดยข้อมูลที่ได้จะเป็นประโยชน์ในการวางแผนสำหรับประเทศไทยในการเตรียมความพร้อมรับมือต่อการระบาดของโรคใบด่างมันสำปะหลังในอนาคต และลดความเสียหายของโรคนี้ในภูมิภาค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5631" y="313619"/>
            <a:ext cx="11815948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th-TH" sz="4800" b="1" dirty="0">
                <a:solidFill>
                  <a:schemeClr val="bg1"/>
                </a:solidFill>
              </a:rPr>
              <a:t>หลักการและเหตุผล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BB0E-E0FB-4CE8-988A-A6189FFD5A28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97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70" y="259646"/>
            <a:ext cx="11704057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3"/>
            <a:r>
              <a:rPr lang="th-TH" sz="4800" b="1" dirty="0">
                <a:solidFill>
                  <a:schemeClr val="bg1"/>
                </a:solidFill>
              </a:rPr>
              <a:t>  ประเทศ</a:t>
            </a:r>
            <a:r>
              <a:rPr lang="th-TH" sz="4800" b="1" dirty="0" smtClean="0">
                <a:solidFill>
                  <a:schemeClr val="bg1"/>
                </a:solidFill>
              </a:rPr>
              <a:t>ไทย วันที่ </a:t>
            </a:r>
            <a:r>
              <a:rPr lang="en-US" sz="4800" b="1" dirty="0" smtClean="0">
                <a:solidFill>
                  <a:schemeClr val="bg1"/>
                </a:solidFill>
              </a:rPr>
              <a:t>23-25 </a:t>
            </a:r>
            <a:r>
              <a:rPr lang="th-TH" sz="4800" b="1" dirty="0" smtClean="0">
                <a:solidFill>
                  <a:schemeClr val="bg1"/>
                </a:solidFill>
              </a:rPr>
              <a:t>มิถุนายน </a:t>
            </a:r>
            <a:r>
              <a:rPr lang="en-US" sz="4800" b="1" dirty="0" smtClean="0">
                <a:solidFill>
                  <a:schemeClr val="bg1"/>
                </a:solidFill>
              </a:rPr>
              <a:t>2561</a:t>
            </a:r>
            <a:endParaRPr lang="th-TH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74" y="1591733"/>
            <a:ext cx="19768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th-TH" sz="4000" dirty="0"/>
              <a:t>สระแก้ว 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th-TH" sz="4000" dirty="0"/>
              <a:t>บุรีรัมย์ 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th-TH" sz="4000" dirty="0"/>
              <a:t>สุรินทร์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195" y="1260301"/>
            <a:ext cx="8705539" cy="5140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20</a:t>
            </a:fld>
            <a:endParaRPr lang="th-TH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2FC2-5C84-4786-AAD0-714E5DBEE9BA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43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green field with trees in the background&#10;&#10;Description generated with very high confidence">
            <a:extLst>
              <a:ext uri="{FF2B5EF4-FFF2-40B4-BE49-F238E27FC236}">
                <a16:creationId xmlns="" xmlns:a16="http://schemas.microsoft.com/office/drawing/2014/main" id="{D1B91553-608C-43AF-8140-F582A899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1" r="14821"/>
          <a:stretch/>
        </p:blipFill>
        <p:spPr>
          <a:xfrm>
            <a:off x="1" y="3843919"/>
            <a:ext cx="3735412" cy="2801559"/>
          </a:xfrm>
          <a:prstGeom prst="rect">
            <a:avLst/>
          </a:prstGeom>
        </p:spPr>
      </p:pic>
      <p:pic>
        <p:nvPicPr>
          <p:cNvPr id="9" name="Picture 8" descr="A group of bushes and green grass&#10;&#10;Description generated with very high confidence">
            <a:extLst>
              <a:ext uri="{FF2B5EF4-FFF2-40B4-BE49-F238E27FC236}">
                <a16:creationId xmlns="" xmlns:a16="http://schemas.microsoft.com/office/drawing/2014/main" id="{FB047CE3-5A9E-4FEE-A5A3-6B201975B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6" r="20256" b="40441"/>
          <a:stretch/>
        </p:blipFill>
        <p:spPr>
          <a:xfrm>
            <a:off x="7695207" y="3584533"/>
            <a:ext cx="4359415" cy="3273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6"/>
          <a:stretch/>
        </p:blipFill>
        <p:spPr>
          <a:xfrm>
            <a:off x="7707082" y="147298"/>
            <a:ext cx="4359415" cy="3287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4" b="8817"/>
          <a:stretch/>
        </p:blipFill>
        <p:spPr>
          <a:xfrm>
            <a:off x="3830413" y="3843919"/>
            <a:ext cx="3739985" cy="28015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5" y="513768"/>
            <a:ext cx="7647709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th-TH" sz="4000" b="1" dirty="0"/>
              <a:t>ไม่พบการระบาดของโรคใบด่างมันสำปะหลัง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th-TH" sz="4000" b="1" dirty="0"/>
              <a:t>พบโรคพุ่มแจ้ (</a:t>
            </a:r>
            <a:r>
              <a:rPr lang="en-US" sz="4000" b="1" dirty="0">
                <a:latin typeface="Cordia New" panose="020B0304020202020204" pitchFamily="34" charset="-34"/>
              </a:rPr>
              <a:t>Witche's broom)</a:t>
            </a:r>
            <a:r>
              <a:rPr lang="th-TH" sz="4000" b="1" dirty="0">
                <a:latin typeface="Cordia New" panose="020B0304020202020204" pitchFamily="34" charset="-34"/>
              </a:rPr>
              <a:t> </a:t>
            </a:r>
          </a:p>
          <a:p>
            <a:r>
              <a:rPr lang="th-TH" sz="4000" b="1" dirty="0"/>
              <a:t>    น้อยกว่า 1% ของพื้นที่แปลงปลูก 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th-TH" sz="4000" b="1" dirty="0"/>
              <a:t>โรคพุ่มแจ้  มีสาเหตุมาจากเชื้อไฟโตพลาสมา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21</a:t>
            </a:fld>
            <a:endParaRPr lang="th-TH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C3E9-D049-4DF8-B7CB-6226ABAC15B5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7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255" y="204949"/>
            <a:ext cx="11851573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พื้นที่เฝ้าระวังที่สำคัญของประเทศไทย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6253" y="829709"/>
            <a:ext cx="12025747" cy="6028291"/>
            <a:chOff x="166254" y="829709"/>
            <a:chExt cx="12025746" cy="6028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0557" t="2800" r="719" b="7389"/>
            <a:stretch/>
          </p:blipFill>
          <p:spPr>
            <a:xfrm>
              <a:off x="166254" y="2593473"/>
              <a:ext cx="8882742" cy="38293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3742" b="9153"/>
            <a:stretch/>
          </p:blipFill>
          <p:spPr>
            <a:xfrm>
              <a:off x="8352658" y="829709"/>
              <a:ext cx="3665169" cy="29468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66254" y="1152990"/>
              <a:ext cx="83483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>
                <a:buFont typeface="Arial" panose="020B0604020202020204" pitchFamily="34" charset="0"/>
                <a:buChar char="•"/>
              </a:pPr>
              <a:r>
                <a:rPr lang="th-TH" sz="3600" dirty="0">
                  <a:latin typeface="Cordia New" panose="020B0304020202020204" pitchFamily="34" charset="-34"/>
                </a:rPr>
                <a:t>แมลงหวี่ขาวหนึ่งวงจรชีวิต (</a:t>
              </a:r>
              <a:r>
                <a:rPr lang="en-US" sz="3600" dirty="0">
                  <a:latin typeface="Cordia New" panose="020B0304020202020204" pitchFamily="34" charset="-34"/>
                </a:rPr>
                <a:t>24-30 </a:t>
              </a:r>
              <a:r>
                <a:rPr lang="th-TH" sz="3600" dirty="0">
                  <a:latin typeface="Cordia New" panose="020B0304020202020204" pitchFamily="34" charset="-34"/>
                </a:rPr>
                <a:t>วัน) </a:t>
              </a:r>
              <a:r>
                <a:rPr lang="th-TH" sz="3600" dirty="0" smtClean="0">
                  <a:latin typeface="Cordia New" panose="020B0304020202020204" pitchFamily="34" charset="-34"/>
                </a:rPr>
                <a:t>เคลื่อนที่</a:t>
              </a:r>
              <a:r>
                <a:rPr lang="th-TH" sz="3600" dirty="0">
                  <a:latin typeface="Cordia New" panose="020B0304020202020204" pitchFamily="34" charset="-34"/>
                </a:rPr>
                <a:t>ได้เฉลี่ย </a:t>
              </a:r>
              <a:r>
                <a:rPr lang="en-US" sz="3600" dirty="0">
                  <a:latin typeface="Cordia New" panose="020B0304020202020204" pitchFamily="34" charset="-34"/>
                </a:rPr>
                <a:t>7 km</a:t>
              </a:r>
              <a:r>
                <a:rPr lang="th-TH" sz="3600" dirty="0">
                  <a:latin typeface="Cordia New" panose="020B0304020202020204" pitchFamily="34" charset="-34"/>
                </a:rPr>
                <a:t> </a:t>
              </a:r>
              <a:endParaRPr lang="en-US" sz="3600" dirty="0">
                <a:latin typeface="Cordia New" panose="020B0304020202020204" pitchFamily="34" charset="-34"/>
              </a:endParaRPr>
            </a:p>
            <a:p>
              <a:pPr marL="457189" indent="-457189">
                <a:buFont typeface="Arial" panose="020B0604020202020204" pitchFamily="34" charset="0"/>
                <a:buChar char="•"/>
              </a:pPr>
              <a:r>
                <a:rPr lang="th-TH" sz="3600" dirty="0">
                  <a:latin typeface="Cordia New" panose="020B0304020202020204" pitchFamily="34" charset="-34"/>
                </a:rPr>
                <a:t>แมลงหวี่ขาวเคลื่อนที่ได้</a:t>
              </a:r>
              <a:r>
                <a:rPr lang="en-US" sz="3600" dirty="0">
                  <a:latin typeface="Cordia New" panose="020B0304020202020204" pitchFamily="34" charset="-34"/>
                </a:rPr>
                <a:t> 100 </a:t>
              </a:r>
              <a:r>
                <a:rPr lang="en-US" sz="3600" dirty="0" smtClean="0">
                  <a:latin typeface="Cordia New" panose="020B0304020202020204" pitchFamily="34" charset="-34"/>
                </a:rPr>
                <a:t>km </a:t>
              </a:r>
              <a:r>
                <a:rPr lang="th-TH" sz="3600" dirty="0" smtClean="0">
                  <a:latin typeface="Cordia New" panose="020B0304020202020204" pitchFamily="34" charset="-34"/>
                </a:rPr>
                <a:t>ในระยะเวลา </a:t>
              </a:r>
              <a:r>
                <a:rPr lang="en-US" sz="3600" dirty="0" smtClean="0">
                  <a:latin typeface="Cordia New" panose="020B0304020202020204" pitchFamily="34" charset="-34"/>
                </a:rPr>
                <a:t>1 </a:t>
              </a:r>
              <a:r>
                <a:rPr lang="th-TH" sz="3600" dirty="0" smtClean="0">
                  <a:latin typeface="Cordia New" panose="020B0304020202020204" pitchFamily="34" charset="-34"/>
                </a:rPr>
                <a:t>ปี</a:t>
              </a:r>
              <a:endParaRPr lang="th-TH" sz="3600" dirty="0">
                <a:latin typeface="Cordia New" panose="020B03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6705" y="3441337"/>
              <a:ext cx="2815295" cy="34166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32648" y="2806829"/>
              <a:ext cx="2240020" cy="29834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22</a:t>
            </a:fld>
            <a:endParaRPr lang="th-TH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9D23-C228-483E-8299-F8A0A30482C4}" type="datetime1">
              <a:rPr lang="th-TH" smtClean="0"/>
              <a:t>08/08/61</a:t>
            </a:fld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532048" y="3492670"/>
            <a:ext cx="15728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Photo by Dr. James Legg</a:t>
            </a:r>
            <a:endParaRPr lang="th-TH" sz="1100" dirty="0"/>
          </a:p>
        </p:txBody>
      </p:sp>
    </p:spTree>
    <p:extLst>
      <p:ext uri="{BB962C8B-B14F-4D97-AF65-F5344CB8AC3E}">
        <p14:creationId xmlns:p14="http://schemas.microsoft.com/office/powerpoint/2010/main" val="1888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9261" y="286476"/>
            <a:ext cx="10366625" cy="5779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u="sng" dirty="0">
                <a:cs typeface="+mn-cs"/>
              </a:rPr>
              <a:t>สรุป</a:t>
            </a:r>
            <a:r>
              <a:rPr lang="th-TH" b="1" dirty="0">
                <a:cs typeface="+mn-cs"/>
              </a:rPr>
              <a:t> พื้นที่ที่มีการรายงานความเสียหายที่เกิดจากโรคใบด่างมันสำปะหลังในเอเซียตะวันออกเฉียงใต้</a:t>
            </a:r>
            <a:endParaRPr lang="en-GB" b="1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23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41C-C30A-437F-A572-715505F6E278}" type="datetime1">
              <a:rPr lang="th-TH" smtClean="0"/>
              <a:t>08/08/61</a:t>
            </a:fld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47" y="1505248"/>
            <a:ext cx="11266384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91" t="6745" r="11713"/>
          <a:stretch/>
        </p:blipFill>
        <p:spPr>
          <a:xfrm>
            <a:off x="0" y="1677236"/>
            <a:ext cx="3371857" cy="373290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24</a:t>
            </a:fld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17" y="107576"/>
            <a:ext cx="10923183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</a:t>
            </a:r>
            <a:r>
              <a:rPr lang="th-TH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ในปี </a:t>
            </a:r>
            <a:r>
              <a:rPr lang="en-US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2018 </a:t>
            </a:r>
            <a:r>
              <a:rPr lang="th-TH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ผลผลิต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</a:rPr>
              <a:t>มันสำปะหลังประมาณ </a:t>
            </a:r>
            <a:r>
              <a:rPr lang="th-TH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ลดลง</a:t>
            </a:r>
            <a:r>
              <a:rPr lang="en-US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30-40%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CMD </a:t>
            </a:r>
            <a:r>
              <a:rPr lang="th-TH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สามารถทำให้ผลผลิตลดลง </a:t>
            </a:r>
            <a:r>
              <a:rPr lang="en-US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30-90% 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</a:t>
            </a:r>
            <a:r>
              <a:rPr lang="th-TH" sz="3200" b="1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คาดว่าผลผลิตของมันสำปะหลังในฤดูกาลที่กำลังจะเก็บเกี่ยวจะลดลงมากกว่าปีที่ผ่านมา</a:t>
            </a:r>
            <a:endParaRPr lang="th-TH" sz="32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18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8" y="4341414"/>
            <a:ext cx="2697673" cy="1353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18034"/>
            <a:ext cx="9144793" cy="1639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9" y="126302"/>
            <a:ext cx="5656520" cy="4242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779" y="4375090"/>
            <a:ext cx="3056148" cy="1320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641" y="4777702"/>
            <a:ext cx="1743607" cy="1835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559" y="119903"/>
            <a:ext cx="5330675" cy="4255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391" y="5461989"/>
            <a:ext cx="2901948" cy="119492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25</a:t>
            </a:fld>
            <a:endParaRPr lang="th-TH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EA9B-53A1-4BAD-9983-E0EA17B3B536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75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385" y="278070"/>
            <a:ext cx="11519064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3"/>
            <a:r>
              <a:rPr lang="th-TH" sz="4800" b="1" dirty="0">
                <a:solidFill>
                  <a:schemeClr val="bg1"/>
                </a:solidFill>
              </a:rPr>
              <a:t>ราชอาณาจักรกัมพูชา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22" y="1608471"/>
            <a:ext cx="9993262" cy="4747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3</a:t>
            </a:fld>
            <a:endParaRPr lang="th-TH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27AA-C907-4463-8834-8323F538D1ED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01245" y="1747398"/>
            <a:ext cx="8218467" cy="460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789004"/>
              </p:ext>
            </p:extLst>
          </p:nvPr>
        </p:nvGraphicFramePr>
        <p:xfrm>
          <a:off x="7017707" y="1133851"/>
          <a:ext cx="2515449" cy="5724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3315"/>
                <a:gridCol w="691067"/>
                <a:gridCol w="691067"/>
              </a:tblGrid>
              <a:tr h="367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Province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900" u="none" strike="noStrike" dirty="0" err="1">
                          <a:effectLst/>
                        </a:rPr>
                        <a:t>Area</a:t>
                      </a:r>
                      <a:r>
                        <a:rPr lang="ro-RO" sz="900" u="none" strike="noStrike" dirty="0">
                          <a:effectLst/>
                        </a:rPr>
                        <a:t> 2016</a:t>
                      </a:r>
                      <a:endParaRPr lang="ro-RO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Production 2016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Battambang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125,593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3,769,266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Banteay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Meanchey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108,100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2,235,756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Kratie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66,102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1,420,387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Uddar</a:t>
                      </a:r>
                      <a:r>
                        <a:rPr lang="en-US" sz="900" u="none" strike="noStrike" dirty="0">
                          <a:effectLst/>
                        </a:rPr>
                        <a:t> Mean </a:t>
                      </a:r>
                      <a:r>
                        <a:rPr lang="en-US" sz="900" u="none" strike="noStrike" dirty="0" err="1">
                          <a:effectLst/>
                        </a:rPr>
                        <a:t>Chey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60,132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1,151,240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Pailin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59,087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1,477,175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Kampong Thom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54,039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1,176,919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Tbong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Khmum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53,690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1,159,870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Pursat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28,585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571,700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Kampong Cham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23,110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337,114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Siem</a:t>
                      </a:r>
                      <a:r>
                        <a:rPr lang="en-US" sz="900" u="none" strike="noStrike" dirty="0">
                          <a:effectLst/>
                        </a:rPr>
                        <a:t> Reap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20,735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328,143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Preah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Vihea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20,175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229,062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Rattanakiri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17,263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290,842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Steung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Treng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13,428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268,560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Mondulkiri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11,275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202,950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Svay Rieng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9,533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149,011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Takeo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1,830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26,790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Prey </a:t>
                      </a:r>
                      <a:r>
                        <a:rPr lang="en-US" sz="900" u="none" strike="noStrike" dirty="0" err="1">
                          <a:effectLst/>
                        </a:rPr>
                        <a:t>Veng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947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14,205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Kampot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811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3,615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Kampong </a:t>
                      </a:r>
                      <a:r>
                        <a:rPr lang="en-US" sz="900" u="none" strike="noStrike" dirty="0" err="1">
                          <a:effectLst/>
                        </a:rPr>
                        <a:t>Chhnang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425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2,428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Koh</a:t>
                      </a:r>
                      <a:r>
                        <a:rPr lang="en-US" sz="900" u="none" strike="noStrike" dirty="0">
                          <a:effectLst/>
                        </a:rPr>
                        <a:t> Kong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106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1,667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Kampong </a:t>
                      </a:r>
                      <a:r>
                        <a:rPr lang="en-US" sz="900" u="none" strike="noStrike" dirty="0" err="1">
                          <a:effectLst/>
                        </a:rPr>
                        <a:t>Speu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91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2,677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Prah</a:t>
                      </a:r>
                      <a:r>
                        <a:rPr lang="en-US" sz="900" u="none" strike="noStrike" dirty="0">
                          <a:effectLst/>
                        </a:rPr>
                        <a:t> Sihanouk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40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598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Kep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19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221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Phnom Penh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10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53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068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Kandal</a:t>
                      </a: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 -  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 -  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8631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51" marR="3851" marT="3851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675,126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14,820,249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</a:endParaRPr>
                    </a:p>
                  </a:txBody>
                  <a:tcPr marL="3851" marR="3851" marT="3851" marB="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1" r="2462" b="1951"/>
          <a:stretch/>
        </p:blipFill>
        <p:spPr>
          <a:xfrm>
            <a:off x="172923" y="852658"/>
            <a:ext cx="6558251" cy="6005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72923" y="67264"/>
            <a:ext cx="11904283" cy="67605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Cordia New" panose="020B0304020202020204" pitchFamily="34" charset="-34"/>
              </a:rPr>
              <a:t>CMD in Cambodia reported by Dr. Claude </a:t>
            </a:r>
            <a:r>
              <a:rPr lang="en-US" sz="4000" b="1" dirty="0" err="1">
                <a:solidFill>
                  <a:schemeClr val="bg1"/>
                </a:solidFill>
                <a:latin typeface="Cordia New" panose="020B0304020202020204" pitchFamily="34" charset="-34"/>
              </a:rPr>
              <a:t>Fauquet</a:t>
            </a:r>
            <a:r>
              <a:rPr lang="en-US" sz="4000" b="1" dirty="0">
                <a:solidFill>
                  <a:schemeClr val="bg1"/>
                </a:solidFill>
                <a:latin typeface="Cordia New" panose="020B0304020202020204" pitchFamily="34" charset="-34"/>
              </a:rPr>
              <a:t> (GCP21)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89935" y="6084718"/>
            <a:ext cx="228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Sept 15,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4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8BD5-1EF5-454E-81EF-F952CB4710EF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93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3" t="13853" r="8949" b="4045"/>
          <a:stretch/>
        </p:blipFill>
        <p:spPr>
          <a:xfrm>
            <a:off x="2424701" y="899594"/>
            <a:ext cx="6905989" cy="4616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515" y="5741506"/>
            <a:ext cx="9203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Phirun</a:t>
            </a:r>
            <a:r>
              <a:rPr lang="en-US" dirty="0"/>
              <a:t> </a:t>
            </a:r>
            <a:r>
              <a:rPr lang="en-US" dirty="0" err="1"/>
              <a:t>Ive</a:t>
            </a:r>
            <a:r>
              <a:rPr lang="en-US" dirty="0"/>
              <a:t>, holds a perfectly healthy plant (left) and one infected through cutting (right) from the same field in </a:t>
            </a:r>
            <a:r>
              <a:rPr lang="en-US" dirty="0" err="1"/>
              <a:t>Kratie</a:t>
            </a:r>
            <a:r>
              <a:rPr lang="en-US" dirty="0"/>
              <a:t>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2923" y="67264"/>
            <a:ext cx="11904283" cy="67605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Cordia New" panose="020B0304020202020204" pitchFamily="34" charset="-34"/>
              </a:rPr>
              <a:t>CMD in Cambodia reported by Dr. Claude </a:t>
            </a:r>
            <a:r>
              <a:rPr lang="en-US" sz="4000" b="1" dirty="0" err="1">
                <a:solidFill>
                  <a:schemeClr val="bg1"/>
                </a:solidFill>
                <a:latin typeface="Cordia New" panose="020B0304020202020204" pitchFamily="34" charset="-34"/>
              </a:rPr>
              <a:t>Fauquet</a:t>
            </a:r>
            <a:r>
              <a:rPr lang="en-US" sz="4000" b="1" dirty="0">
                <a:solidFill>
                  <a:schemeClr val="bg1"/>
                </a:solidFill>
                <a:latin typeface="Cordia New" panose="020B0304020202020204" pitchFamily="34" charset="-34"/>
              </a:rPr>
              <a:t> (GCP21)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22753" y="5218286"/>
            <a:ext cx="228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Sept 15, 2017 </a:t>
            </a:r>
          </a:p>
        </p:txBody>
      </p:sp>
    </p:spTree>
    <p:extLst>
      <p:ext uri="{BB962C8B-B14F-4D97-AF65-F5344CB8AC3E}">
        <p14:creationId xmlns:p14="http://schemas.microsoft.com/office/powerpoint/2010/main" val="258357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949" y="996802"/>
            <a:ext cx="6956352" cy="5574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2950" y="5720958"/>
            <a:ext cx="7198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Field infected with very high percentage and with relatively mild symptoms in Kampong Province.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2923" y="67264"/>
            <a:ext cx="11904283" cy="67605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Cordia New" panose="020B0304020202020204" pitchFamily="34" charset="-34"/>
              </a:rPr>
              <a:t>CMD in Cambodia reported by Dr. Claude </a:t>
            </a:r>
            <a:r>
              <a:rPr lang="en-US" sz="4000" b="1" dirty="0" err="1">
                <a:solidFill>
                  <a:schemeClr val="bg1"/>
                </a:solidFill>
                <a:latin typeface="Cordia New" panose="020B0304020202020204" pitchFamily="34" charset="-34"/>
              </a:rPr>
              <a:t>Fauquet</a:t>
            </a:r>
            <a:r>
              <a:rPr lang="en-US" sz="4000" b="1" dirty="0">
                <a:solidFill>
                  <a:schemeClr val="bg1"/>
                </a:solidFill>
                <a:latin typeface="Cordia New" panose="020B0304020202020204" pitchFamily="34" charset="-34"/>
              </a:rPr>
              <a:t> (GCP21)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0811" y="6167234"/>
            <a:ext cx="228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Sept 15, 2017 </a:t>
            </a:r>
          </a:p>
        </p:txBody>
      </p:sp>
    </p:spTree>
    <p:extLst>
      <p:ext uri="{BB962C8B-B14F-4D97-AF65-F5344CB8AC3E}">
        <p14:creationId xmlns:p14="http://schemas.microsoft.com/office/powerpoint/2010/main" val="218943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D5D4-F6AD-474B-AECE-57FE6D2C3774}" type="datetime1">
              <a:rPr lang="th-TH" smtClean="0"/>
              <a:t>08/08/61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7</a:t>
            </a:fld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54" y="859707"/>
            <a:ext cx="7783921" cy="5861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3288" y="288344"/>
            <a:ext cx="11519064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3"/>
            <a:r>
              <a:rPr lang="th-TH" sz="4000" b="1" dirty="0" smtClean="0">
                <a:solidFill>
                  <a:schemeClr val="bg1"/>
                </a:solidFill>
              </a:rPr>
              <a:t>เส้นทางการสำรวจในราชอาณาจักรกัมพูชา วันที่ </a:t>
            </a:r>
            <a:r>
              <a:rPr lang="en-US" sz="4000" b="1" dirty="0" smtClean="0">
                <a:solidFill>
                  <a:schemeClr val="bg1"/>
                </a:solidFill>
              </a:rPr>
              <a:t>12-15 </a:t>
            </a:r>
            <a:r>
              <a:rPr lang="th-TH" sz="4000" b="1" dirty="0" smtClean="0">
                <a:solidFill>
                  <a:schemeClr val="bg1"/>
                </a:solidFill>
              </a:rPr>
              <a:t>มิถุนายน </a:t>
            </a:r>
            <a:r>
              <a:rPr lang="en-US" sz="4000" b="1" dirty="0" smtClean="0">
                <a:solidFill>
                  <a:schemeClr val="bg1"/>
                </a:solidFill>
              </a:rPr>
              <a:t>2561</a:t>
            </a:r>
            <a:r>
              <a:rPr lang="th-TH" sz="4000" b="1" dirty="0" smtClean="0">
                <a:solidFill>
                  <a:schemeClr val="bg1"/>
                </a:solidFill>
              </a:rPr>
              <a:t>  </a:t>
            </a:r>
            <a:endParaRPr lang="th-TH" sz="4000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78898" y="1361942"/>
            <a:ext cx="3965957" cy="1569660"/>
            <a:chOff x="8078898" y="1361942"/>
            <a:chExt cx="3965957" cy="1569660"/>
          </a:xfrm>
        </p:grpSpPr>
        <p:sp>
          <p:nvSpPr>
            <p:cNvPr id="6" name="Oval 5"/>
            <p:cNvSpPr/>
            <p:nvPr/>
          </p:nvSpPr>
          <p:spPr>
            <a:xfrm>
              <a:off x="8078898" y="1468495"/>
              <a:ext cx="226032" cy="2260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66053" y="1361942"/>
              <a:ext cx="3578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 smtClean="0"/>
                <a:t>จังหวัดที่พบโรค</a:t>
              </a:r>
              <a:r>
                <a:rPr lang="en-US" sz="3200" dirty="0" smtClean="0"/>
                <a:t> CMD</a:t>
              </a:r>
              <a:endParaRPr lang="th-TH" sz="3200" dirty="0" smtClean="0"/>
            </a:p>
            <a:p>
              <a:r>
                <a:rPr lang="th-TH" sz="3200" dirty="0"/>
                <a:t>จังหวัด</a:t>
              </a:r>
              <a:r>
                <a:rPr lang="th-TH" sz="3200" dirty="0" smtClean="0"/>
                <a:t>ที่ไม่พบโรค </a:t>
              </a:r>
              <a:r>
                <a:rPr lang="en-US" sz="3200" dirty="0" smtClean="0"/>
                <a:t>CMD</a:t>
              </a:r>
              <a:endParaRPr lang="th-TH" sz="3200" dirty="0"/>
            </a:p>
            <a:p>
              <a:endParaRPr lang="th-TH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8078898" y="2033756"/>
              <a:ext cx="226032" cy="22603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8360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529" y="101648"/>
            <a:ext cx="11760526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จังหวัดตะบงคะมุม </a:t>
            </a:r>
            <a:r>
              <a:rPr lang="th-TH" sz="3200" b="1" dirty="0"/>
              <a:t>ลักษณะอาการของโรคใบด่างที่พบในแปลง</a:t>
            </a:r>
            <a:r>
              <a:rPr lang="th-TH" sz="3200" b="1" dirty="0" smtClean="0"/>
              <a:t>เกษตรกร ใบ</a:t>
            </a:r>
            <a:r>
              <a:rPr lang="th-TH" sz="3200" b="1" dirty="0"/>
              <a:t>ยอดมีการด่าง ใบบิดม้วนงอเสียรูปทรง ระดับความรุนแรงอยู่ใน</a:t>
            </a:r>
            <a:r>
              <a:rPr lang="th-TH" sz="3200" b="1" dirty="0" smtClean="0"/>
              <a:t>ระดับปานกลาง </a:t>
            </a:r>
            <a:r>
              <a:rPr lang="th-TH" sz="3200" b="1" dirty="0"/>
              <a:t>พบแมลงหวี่</a:t>
            </a:r>
            <a:r>
              <a:rPr lang="th-TH" sz="3200" b="1" dirty="0" smtClean="0"/>
              <a:t>ขาว</a:t>
            </a:r>
            <a:endParaRPr lang="th-TH" sz="3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501424" y="1324319"/>
            <a:ext cx="9134360" cy="5604932"/>
            <a:chOff x="1710939" y="1369662"/>
            <a:chExt cx="8969999" cy="54657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1767" y="1369662"/>
              <a:ext cx="4416671" cy="27345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1729" y="1407901"/>
              <a:ext cx="4375821" cy="26581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151" y="4147128"/>
              <a:ext cx="4431787" cy="26882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0939" y="4169707"/>
              <a:ext cx="4415763" cy="26266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8</a:t>
            </a:fld>
            <a:endParaRPr lang="th-TH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EA41-AADA-4B9E-B907-B70E1D4A67E9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59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75" y="95954"/>
            <a:ext cx="1172915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จังหวัดกระแจ๊ะ และจังหวัดสตรึงเตรง </a:t>
            </a:r>
            <a:r>
              <a:rPr lang="th-TH" sz="3200" b="1" dirty="0"/>
              <a:t>พบการระบาดของโรคใบด่างประมาณ 40% ของพื้นที่แปลงปลูก ระดับความรุนแรงของโรคจัดอยู่ใน</a:t>
            </a:r>
            <a:r>
              <a:rPr lang="th-TH" sz="3200" b="1" dirty="0" smtClean="0"/>
              <a:t>ระดับปานกลาง แสดง</a:t>
            </a:r>
            <a:r>
              <a:rPr lang="th-TH" sz="3200" b="1" dirty="0"/>
              <a:t>อาการใบด่างทั่วต้น ขนาดของหัวมันเล็ก และอาการแคระแกร็น </a:t>
            </a:r>
            <a:r>
              <a:rPr lang="en-US" sz="3200" b="1" dirty="0"/>
              <a:t> </a:t>
            </a:r>
            <a:endParaRPr lang="th-TH" sz="32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0355" y="1884681"/>
            <a:ext cx="12092271" cy="4929635"/>
            <a:chOff x="72446" y="1804189"/>
            <a:chExt cx="12092271" cy="49296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46" y="1804189"/>
              <a:ext cx="3715155" cy="235994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46" y="4260087"/>
              <a:ext cx="3710603" cy="24737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3803" y="1884681"/>
              <a:ext cx="2676215" cy="40143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8613" y="1884680"/>
              <a:ext cx="2679202" cy="40143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6410" y="1878618"/>
              <a:ext cx="2678307" cy="4026449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F9FD-6131-468E-BD13-4B44673D685C}" type="slidenum">
              <a:rPr lang="th-TH" smtClean="0"/>
              <a:t>9</a:t>
            </a:fld>
            <a:endParaRPr lang="th-TH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783F-5696-4944-B0F3-A97ACC8E0302}" type="datetime1">
              <a:rPr lang="th-TH" smtClean="0"/>
              <a:t>08/08/61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19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1427</TotalTime>
  <Words>1008</Words>
  <Application>Microsoft Office PowerPoint</Application>
  <PresentationFormat>Custom</PresentationFormat>
  <Paragraphs>213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wanwisa siriwan</dc:creator>
  <cp:lastModifiedBy>Pacharaporn Konpaiboon</cp:lastModifiedBy>
  <cp:revision>51</cp:revision>
  <dcterms:created xsi:type="dcterms:W3CDTF">2018-07-25T04:56:30Z</dcterms:created>
  <dcterms:modified xsi:type="dcterms:W3CDTF">2018-08-08T02:11:30Z</dcterms:modified>
</cp:coreProperties>
</file>